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2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396"/>
    <a:srgbClr val="898CC4"/>
    <a:srgbClr val="D5D8EC"/>
    <a:srgbClr val="FFDEFD"/>
    <a:srgbClr val="FFD6F7"/>
    <a:srgbClr val="E85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3010A-211A-4CA7-BEC1-3BEF287ADA69}" v="15" dt="2021-09-02T09:18:59.649"/>
  </p1510:revLst>
</p1510:revInfo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/>
    <p:restoredTop sz="94653"/>
  </p:normalViewPr>
  <p:slideViewPr>
    <p:cSldViewPr snapToGrid="0" snapToObjects="1">
      <p:cViewPr varScale="1">
        <p:scale>
          <a:sx n="128" d="100"/>
          <a:sy n="128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Llewellyn" userId="3f939282-073c-417f-9f21-3fe6b8d77685" providerId="ADAL" clId="{9353010A-211A-4CA7-BEC1-3BEF287ADA69}"/>
    <pc:docChg chg="undo custSel addSld delSld modSld sldOrd">
      <pc:chgData name="Julia Llewellyn" userId="3f939282-073c-417f-9f21-3fe6b8d77685" providerId="ADAL" clId="{9353010A-211A-4CA7-BEC1-3BEF287ADA69}" dt="2021-09-02T10:34:20.074" v="5182" actId="20577"/>
      <pc:docMkLst>
        <pc:docMk/>
      </pc:docMkLst>
      <pc:sldChg chg="del">
        <pc:chgData name="Julia Llewellyn" userId="3f939282-073c-417f-9f21-3fe6b8d77685" providerId="ADAL" clId="{9353010A-211A-4CA7-BEC1-3BEF287ADA69}" dt="2021-09-02T08:51:30.772" v="755" actId="47"/>
        <pc:sldMkLst>
          <pc:docMk/>
          <pc:sldMk cId="3044262457" sldId="257"/>
        </pc:sldMkLst>
      </pc:sldChg>
      <pc:sldChg chg="del">
        <pc:chgData name="Julia Llewellyn" userId="3f939282-073c-417f-9f21-3fe6b8d77685" providerId="ADAL" clId="{9353010A-211A-4CA7-BEC1-3BEF287ADA69}" dt="2021-09-02T09:18:00.388" v="1839" actId="47"/>
        <pc:sldMkLst>
          <pc:docMk/>
          <pc:sldMk cId="1093745692" sldId="258"/>
        </pc:sldMkLst>
      </pc:sldChg>
      <pc:sldChg chg="addSp delSp modSp add del mod ord">
        <pc:chgData name="Julia Llewellyn" userId="3f939282-073c-417f-9f21-3fe6b8d77685" providerId="ADAL" clId="{9353010A-211A-4CA7-BEC1-3BEF287ADA69}" dt="2021-09-02T10:33:26.402" v="5179"/>
        <pc:sldMkLst>
          <pc:docMk/>
          <pc:sldMk cId="2944228800" sldId="262"/>
        </pc:sldMkLst>
        <pc:spChg chg="add del mod">
          <ac:chgData name="Julia Llewellyn" userId="3f939282-073c-417f-9f21-3fe6b8d77685" providerId="ADAL" clId="{9353010A-211A-4CA7-BEC1-3BEF287ADA69}" dt="2021-09-02T08:58:27.525" v="895" actId="478"/>
          <ac:spMkLst>
            <pc:docMk/>
            <pc:sldMk cId="2944228800" sldId="262"/>
            <ac:spMk id="3" creationId="{26AB48F9-31B9-4917-9CF8-CF440A58252E}"/>
          </ac:spMkLst>
        </pc:spChg>
        <pc:spChg chg="del mod">
          <ac:chgData name="Julia Llewellyn" userId="3f939282-073c-417f-9f21-3fe6b8d77685" providerId="ADAL" clId="{9353010A-211A-4CA7-BEC1-3BEF287ADA69}" dt="2021-09-02T08:58:24.600" v="894" actId="478"/>
          <ac:spMkLst>
            <pc:docMk/>
            <pc:sldMk cId="2944228800" sldId="262"/>
            <ac:spMk id="6" creationId="{A82A4F15-AFD6-1247-BE7E-8B7DC5939D96}"/>
          </ac:spMkLst>
        </pc:spChg>
        <pc:spChg chg="del">
          <ac:chgData name="Julia Llewellyn" userId="3f939282-073c-417f-9f21-3fe6b8d77685" providerId="ADAL" clId="{9353010A-211A-4CA7-BEC1-3BEF287ADA69}" dt="2021-09-02T08:51:42.893" v="766" actId="478"/>
          <ac:spMkLst>
            <pc:docMk/>
            <pc:sldMk cId="2944228800" sldId="262"/>
            <ac:spMk id="7" creationId="{B3BC1F2F-C350-CD4F-AC49-054C1894F23E}"/>
          </ac:spMkLst>
        </pc:spChg>
        <pc:graphicFrameChg chg="del mod modGraphic">
          <ac:chgData name="Julia Llewellyn" userId="3f939282-073c-417f-9f21-3fe6b8d77685" providerId="ADAL" clId="{9353010A-211A-4CA7-BEC1-3BEF287ADA69}" dt="2021-09-02T09:00:56.550" v="901" actId="478"/>
          <ac:graphicFrameMkLst>
            <pc:docMk/>
            <pc:sldMk cId="2944228800" sldId="262"/>
            <ac:graphicFrameMk id="4" creationId="{05B3AD0F-4B77-D849-92FE-F32D5511ACB7}"/>
          </ac:graphicFrameMkLst>
        </pc:graphicFrameChg>
        <pc:graphicFrameChg chg="add del modGraphic">
          <ac:chgData name="Julia Llewellyn" userId="3f939282-073c-417f-9f21-3fe6b8d77685" providerId="ADAL" clId="{9353010A-211A-4CA7-BEC1-3BEF287ADA69}" dt="2021-09-02T09:01:45.600" v="904" actId="478"/>
          <ac:graphicFrameMkLst>
            <pc:docMk/>
            <pc:sldMk cId="2944228800" sldId="262"/>
            <ac:graphicFrameMk id="5" creationId="{F1F8AA6A-532B-4229-B0F1-2DE0180AD6F5}"/>
          </ac:graphicFrameMkLst>
        </pc:graphicFrameChg>
        <pc:graphicFrameChg chg="add mod modGraphic">
          <ac:chgData name="Julia Llewellyn" userId="3f939282-073c-417f-9f21-3fe6b8d77685" providerId="ADAL" clId="{9353010A-211A-4CA7-BEC1-3BEF287ADA69}" dt="2021-09-02T10:33:26.402" v="5179"/>
          <ac:graphicFrameMkLst>
            <pc:docMk/>
            <pc:sldMk cId="2944228800" sldId="262"/>
            <ac:graphicFrameMk id="8" creationId="{F432D1C1-452F-4655-8DEB-82B882FA8AF9}"/>
          </ac:graphicFrameMkLst>
        </pc:graphicFrameChg>
      </pc:sldChg>
      <pc:sldChg chg="modSp add del mod">
        <pc:chgData name="Julia Llewellyn" userId="3f939282-073c-417f-9f21-3fe6b8d77685" providerId="ADAL" clId="{9353010A-211A-4CA7-BEC1-3BEF287ADA69}" dt="2021-09-02T10:34:20.074" v="5182" actId="20577"/>
        <pc:sldMkLst>
          <pc:docMk/>
          <pc:sldMk cId="4056453323" sldId="263"/>
        </pc:sldMkLst>
        <pc:spChg chg="mod">
          <ac:chgData name="Julia Llewellyn" userId="3f939282-073c-417f-9f21-3fe6b8d77685" providerId="ADAL" clId="{9353010A-211A-4CA7-BEC1-3BEF287ADA69}" dt="2021-09-02T10:34:05.365" v="5181" actId="1076"/>
          <ac:spMkLst>
            <pc:docMk/>
            <pc:sldMk cId="4056453323" sldId="263"/>
            <ac:spMk id="4" creationId="{09C627D3-F045-9E43-8859-7C9FBB2BE4E8}"/>
          </ac:spMkLst>
        </pc:spChg>
        <pc:spChg chg="mod">
          <ac:chgData name="Julia Llewellyn" userId="3f939282-073c-417f-9f21-3fe6b8d77685" providerId="ADAL" clId="{9353010A-211A-4CA7-BEC1-3BEF287ADA69}" dt="2021-09-02T10:34:20.074" v="5182" actId="20577"/>
          <ac:spMkLst>
            <pc:docMk/>
            <pc:sldMk cId="4056453323" sldId="263"/>
            <ac:spMk id="5" creationId="{BB19D7AF-FDC7-F64F-AB41-BDF11909F722}"/>
          </ac:spMkLst>
        </pc:spChg>
        <pc:spChg chg="mod">
          <ac:chgData name="Julia Llewellyn" userId="3f939282-073c-417f-9f21-3fe6b8d77685" providerId="ADAL" clId="{9353010A-211A-4CA7-BEC1-3BEF287ADA69}" dt="2021-09-02T10:30:52.895" v="5081" actId="404"/>
          <ac:spMkLst>
            <pc:docMk/>
            <pc:sldMk cId="4056453323" sldId="263"/>
            <ac:spMk id="9" creationId="{962DCF6E-DA5B-6B48-8EA2-85DEA71FD64C}"/>
          </ac:spMkLst>
        </pc:spChg>
      </pc:sldChg>
      <pc:sldChg chg="del">
        <pc:chgData name="Julia Llewellyn" userId="3f939282-073c-417f-9f21-3fe6b8d77685" providerId="ADAL" clId="{9353010A-211A-4CA7-BEC1-3BEF287ADA69}" dt="2021-09-02T09:18:00.825" v="1840" actId="47"/>
        <pc:sldMkLst>
          <pc:docMk/>
          <pc:sldMk cId="3861275740" sldId="264"/>
        </pc:sldMkLst>
      </pc:sldChg>
      <pc:sldChg chg="del">
        <pc:chgData name="Julia Llewellyn" userId="3f939282-073c-417f-9f21-3fe6b8d77685" providerId="ADAL" clId="{9353010A-211A-4CA7-BEC1-3BEF287ADA69}" dt="2021-09-02T09:18:01.312" v="1841" actId="47"/>
        <pc:sldMkLst>
          <pc:docMk/>
          <pc:sldMk cId="4126225568" sldId="265"/>
        </pc:sldMkLst>
      </pc:sldChg>
      <pc:sldChg chg="del">
        <pc:chgData name="Julia Llewellyn" userId="3f939282-073c-417f-9f21-3fe6b8d77685" providerId="ADAL" clId="{9353010A-211A-4CA7-BEC1-3BEF287ADA69}" dt="2021-09-02T09:17:59.711" v="1837" actId="47"/>
        <pc:sldMkLst>
          <pc:docMk/>
          <pc:sldMk cId="195175923" sldId="266"/>
        </pc:sldMkLst>
      </pc:sldChg>
      <pc:sldChg chg="del">
        <pc:chgData name="Julia Llewellyn" userId="3f939282-073c-417f-9f21-3fe6b8d77685" providerId="ADAL" clId="{9353010A-211A-4CA7-BEC1-3BEF287ADA69}" dt="2021-09-02T09:17:59.995" v="1838" actId="47"/>
        <pc:sldMkLst>
          <pc:docMk/>
          <pc:sldMk cId="3178895600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997F-767F-5549-8A65-E4917B782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81816-960A-A248-963E-3BC4DC263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1BD6-B090-824C-9979-F37B574E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7B51-913D-924F-8145-49A494854FAE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5411F-289B-BE49-B411-257FB38A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72928-C1FB-0441-9E6D-C8217AD9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FECE-4CF4-0C4D-AE33-84501BB252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BECFC2-66BC-204A-A0BF-834A76DFF893}"/>
              </a:ext>
            </a:extLst>
          </p:cNvPr>
          <p:cNvSpPr/>
          <p:nvPr userDrawn="1"/>
        </p:nvSpPr>
        <p:spPr>
          <a:xfrm>
            <a:off x="0" y="0"/>
            <a:ext cx="121793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58790497-8BD0-694D-A809-AD02209617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95E5B90D-3BCB-C24F-B062-BF7A93A88E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48476" y="5627944"/>
            <a:ext cx="1462524" cy="86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B084-CB03-524A-A5AC-EFA9A1FC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752C5-5EF5-994C-BFEF-D3602EB2D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78870-7C44-654D-B066-796CD7AD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7B51-913D-924F-8145-49A494854FAE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E640C-27DB-6641-95DE-73CA2B00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C2737-029F-CD47-B1E4-61E1AE6E3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FECE-4CF4-0C4D-AE33-84501BB252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2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C19F-B9ED-9F4C-BFD1-5CEB81A66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1D6C3-C355-1943-9CE7-B088C735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7B51-913D-924F-8145-49A494854FAE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6DF79-48F5-4D42-89EB-D1834981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78771-6B67-DA48-8F71-FE3452E7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FECE-4CF4-0C4D-AE33-84501BB252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E0A4A8-A083-FA4E-98DA-A597465FDACC}"/>
              </a:ext>
            </a:extLst>
          </p:cNvPr>
          <p:cNvSpPr/>
          <p:nvPr userDrawn="1"/>
        </p:nvSpPr>
        <p:spPr>
          <a:xfrm>
            <a:off x="-7817" y="-16681"/>
            <a:ext cx="122666" cy="1405053"/>
          </a:xfrm>
          <a:prstGeom prst="rect">
            <a:avLst/>
          </a:prstGeom>
          <a:solidFill>
            <a:srgbClr val="424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8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CF93D-73E8-F94C-AE30-8D49BFE5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7B51-913D-924F-8145-49A494854FAE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63921-1A2E-794E-8573-2921C99A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78B26-CB33-4349-85E8-C9A25BE4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FECE-4CF4-0C4D-AE33-84501BB252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C282F8-242B-E54C-8143-3FC86BAFE4E1}"/>
              </a:ext>
            </a:extLst>
          </p:cNvPr>
          <p:cNvSpPr/>
          <p:nvPr userDrawn="1"/>
        </p:nvSpPr>
        <p:spPr>
          <a:xfrm>
            <a:off x="-125576" y="-63473"/>
            <a:ext cx="12348572" cy="6936971"/>
          </a:xfrm>
          <a:prstGeom prst="rect">
            <a:avLst/>
          </a:prstGeom>
          <a:solidFill>
            <a:srgbClr val="424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6000C7-A57A-DB49-8637-4B1BDBFC39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13546" y="354647"/>
            <a:ext cx="714944" cy="4787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3D38F1E-82FD-3B4D-B0AC-A4E219B59192}"/>
              </a:ext>
            </a:extLst>
          </p:cNvPr>
          <p:cNvSpPr/>
          <p:nvPr userDrawn="1"/>
        </p:nvSpPr>
        <p:spPr>
          <a:xfrm>
            <a:off x="-7817" y="-16681"/>
            <a:ext cx="122666" cy="1405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EB23C9E9-8D7B-DD40-8E68-4620237A30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20558" y="5633586"/>
            <a:ext cx="1051194" cy="97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D327-25FA-3E41-8E29-E55B3380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7AC2-D567-034D-A7C4-7AE9D85C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7B51-913D-924F-8145-49A494854FAE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31863-57B6-D649-8882-7BC91CF5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E7EA6-20F9-F144-96CA-EE44B276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FECE-4CF4-0C4D-AE33-84501BB252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8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4E989F-2FF9-194F-9433-CDEC6289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6323F-23F6-7349-B632-19AC5A12B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41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DD9D2-A880-0542-B971-BADCD4C0A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7B51-913D-924F-8145-49A494854FAE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1EC8-B269-484F-BC90-8DC506694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60415-8E62-FB4E-8B83-D77263ADA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FECE-4CF4-0C4D-AE33-84501BB252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198032-20A9-6F4C-AB3D-5FB839D1D8AD}"/>
              </a:ext>
            </a:extLst>
          </p:cNvPr>
          <p:cNvSpPr/>
          <p:nvPr userDrawn="1"/>
        </p:nvSpPr>
        <p:spPr>
          <a:xfrm>
            <a:off x="-7817" y="-16681"/>
            <a:ext cx="122666" cy="1405053"/>
          </a:xfrm>
          <a:prstGeom prst="rect">
            <a:avLst/>
          </a:prstGeom>
          <a:solidFill>
            <a:srgbClr val="424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56431477-8D1E-984A-B6F0-99BE6A82066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087110" y="5848973"/>
            <a:ext cx="994348" cy="925854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3CA6A66-8E54-B24B-A2D1-33E5A4665AE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1189" y="32950"/>
            <a:ext cx="1085962" cy="108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66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44E81406-0CD1-5040-BB49-6D1F348C9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867" y="1127404"/>
            <a:ext cx="48562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Commissioned by The </a:t>
            </a:r>
            <a:r>
              <a:rPr kumimoji="0" lang="en-GB" altLang="en-US" b="1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PiXL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Club Ltd. August 2021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6486821-EA7D-3648-9CC6-793EFB203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244" y="1691200"/>
            <a:ext cx="9497512" cy="4287234"/>
          </a:xfrm>
          <a:prstGeom prst="rect">
            <a:avLst/>
          </a:prstGeom>
          <a:solidFill>
            <a:srgbClr val="FFFFFF"/>
          </a:solidFill>
          <a:ln w="19050" cmpd="dbl">
            <a:solidFill>
              <a:srgbClr val="2E30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 resource is strictly for the use of The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Club (“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”) subscribing schools and their students for as long as they remain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subscribers. It may NOT be copied, sold, or transferred to or by a third party or used by the school after the school subscription ceases. Until such time it may be freely used within the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subscribing school by their teachers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authorised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staff and any other use or sale thereof is strictly prohibited.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All opinions and contributions are those of the authors. The contents of this resource are not connected with, or endorsed by, any other company,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organisation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or institution. This resource may contain third party copyright material not owned by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and as such is protected by law. Any such copyright material used by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is either provided under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licence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or pending a license.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endeavour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to trace and contact third party copyright owners. If there are any inadvertent omissions or errors in the acknowledgements or usage, this is unintended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will remedy these on written notification.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© The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PiXL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E303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Club Ltd.  2021. All Rights Reserved.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9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9C627D3-F045-9E43-8859-7C9FBB2BE4E8}"/>
              </a:ext>
            </a:extLst>
          </p:cNvPr>
          <p:cNvSpPr/>
          <p:nvPr/>
        </p:nvSpPr>
        <p:spPr>
          <a:xfrm>
            <a:off x="981075" y="1949091"/>
            <a:ext cx="10229850" cy="2959818"/>
          </a:xfrm>
          <a:prstGeom prst="roundRect">
            <a:avLst>
              <a:gd name="adj" fmla="val 6796"/>
            </a:avLst>
          </a:prstGeom>
          <a:noFill/>
          <a:ln w="6350">
            <a:solidFill>
              <a:srgbClr val="4243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19D7AF-FDC7-F64F-AB41-BDF11909F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2106712"/>
            <a:ext cx="9982689" cy="29598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424396"/>
                </a:solidFill>
              </a:rPr>
              <a:t>The package follows the structure of the book with an Introductory Assembly – which includes a film made by Clare Balding – and lessons corresponding to each chapter. </a:t>
            </a:r>
          </a:p>
          <a:p>
            <a:r>
              <a:rPr lang="en-US" sz="2400" dirty="0">
                <a:solidFill>
                  <a:srgbClr val="424396"/>
                </a:solidFill>
              </a:rPr>
              <a:t>The materials are fully adaptable and are designed to be used flexibly, depending on the age and needs of your learners. </a:t>
            </a:r>
          </a:p>
          <a:p>
            <a:r>
              <a:rPr lang="en-US" sz="2400" dirty="0">
                <a:solidFill>
                  <a:srgbClr val="424396"/>
                </a:solidFill>
              </a:rPr>
              <a:t>Each lesson is approximately one hour in length, although they can be easily adapted to suit the time available. </a:t>
            </a:r>
          </a:p>
          <a:p>
            <a:pPr marL="0" indent="0">
              <a:buNone/>
            </a:pPr>
            <a:endParaRPr lang="en-US" sz="2400" dirty="0">
              <a:solidFill>
                <a:srgbClr val="424396"/>
              </a:solidFill>
            </a:endParaRPr>
          </a:p>
          <a:p>
            <a:endParaRPr lang="en-US" sz="2000" dirty="0">
              <a:solidFill>
                <a:srgbClr val="424396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2DCF6E-DA5B-6B48-8EA2-85DEA71FD64C}"/>
              </a:ext>
            </a:extLst>
          </p:cNvPr>
          <p:cNvSpPr txBox="1">
            <a:spLocks/>
          </p:cNvSpPr>
          <p:nvPr/>
        </p:nvSpPr>
        <p:spPr>
          <a:xfrm>
            <a:off x="334841" y="355708"/>
            <a:ext cx="4937186" cy="735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Teacher Guidance</a:t>
            </a:r>
          </a:p>
        </p:txBody>
      </p:sp>
    </p:spTree>
    <p:extLst>
      <p:ext uri="{BB962C8B-B14F-4D97-AF65-F5344CB8AC3E}">
        <p14:creationId xmlns:p14="http://schemas.microsoft.com/office/powerpoint/2010/main" val="405645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432D1C1-452F-4655-8DEB-82B882FA8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489517"/>
              </p:ext>
            </p:extLst>
          </p:nvPr>
        </p:nvGraphicFramePr>
        <p:xfrm>
          <a:off x="0" y="-17136"/>
          <a:ext cx="12192000" cy="687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103">
                  <a:extLst>
                    <a:ext uri="{9D8B030D-6E8A-4147-A177-3AD203B41FA5}">
                      <a16:colId xmlns:a16="http://schemas.microsoft.com/office/drawing/2014/main" val="460106075"/>
                    </a:ext>
                  </a:extLst>
                </a:gridCol>
                <a:gridCol w="10087897">
                  <a:extLst>
                    <a:ext uri="{9D8B030D-6E8A-4147-A177-3AD203B41FA5}">
                      <a16:colId xmlns:a16="http://schemas.microsoft.com/office/drawing/2014/main" val="2968353073"/>
                    </a:ext>
                  </a:extLst>
                </a:gridCol>
              </a:tblGrid>
              <a:tr h="396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Project Overview</a:t>
                      </a:r>
                    </a:p>
                  </a:txBody>
                  <a:tcPr>
                    <a:solidFill>
                      <a:srgbClr val="4243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Pupils will:</a:t>
                      </a:r>
                    </a:p>
                  </a:txBody>
                  <a:tcPr>
                    <a:solidFill>
                      <a:srgbClr val="424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471793"/>
                  </a:ext>
                </a:extLst>
              </a:tr>
              <a:tr h="841589">
                <a:tc>
                  <a:txBody>
                    <a:bodyPr/>
                    <a:lstStyle/>
                    <a:p>
                      <a:r>
                        <a:rPr lang="en-GB" sz="1500" b="0" dirty="0"/>
                        <a:t>Introductory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500" dirty="0"/>
                        <a:t>- watch an introductory film which has been recorded for them by Clare Balding</a:t>
                      </a:r>
                    </a:p>
                    <a:p>
                      <a:r>
                        <a:rPr lang="en-GB" sz="1500" dirty="0"/>
                        <a:t>- reflect on how they feel and react when they make a mistake or fall or fail at something, and begin to consider strategies to help them to get back on and keep going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043094"/>
                  </a:ext>
                </a:extLst>
              </a:tr>
              <a:tr h="677633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1: Super Stickability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learn what stickability is and identify famous people who have demonstrated it, including skateboarding sensation, Sky Brown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consider how they can develop stickability by creating a toolkit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324724"/>
                  </a:ext>
                </a:extLst>
              </a:tr>
              <a:tr h="676898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2: Patience is your Superpower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discover the meaning of patience and why it is important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analyse their own and other people’s experiences of being patient, and develop strategies for becoming more 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094151"/>
                  </a:ext>
                </a:extLst>
              </a:tr>
              <a:tr h="632076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3: The Cloak of Confidence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consider how confidence can help us to succeed and explore how sporting superstars, like Usain Bolt, use a cloak of confidence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create a set of instructions and design their own cloak of confidence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269073"/>
                  </a:ext>
                </a:extLst>
              </a:tr>
              <a:tr h="594063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4: Courage is a Muscle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learn why courage is important and how we can develop courage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explore how to be courageous by sticking up for other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36996"/>
                  </a:ext>
                </a:extLst>
              </a:tr>
              <a:tr h="594063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5: Be a Spark of Creativity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explore the benefits of creativity and develop strategies for becoming more creative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use creativity to change the world around them by taking on the 10-metre challenge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36957"/>
                  </a:ext>
                </a:extLst>
              </a:tr>
              <a:tr h="594063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6: Stand Up! Speak Out!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identify how significant historical figures have changed the world by standing up and speaking out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consider the issues that they feel passionate about and develop strategies for speaking out about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466662"/>
                  </a:ext>
                </a:extLst>
              </a:tr>
              <a:tr h="594063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7: Be Bendy and Stretch Yourself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explore how being bendy and stretchy can help them to adapt to situations and to achieve goals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learn from animals’ ability to bend, stretch and flex themselves to adapt to their surroundings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69073"/>
                  </a:ext>
                </a:extLst>
              </a:tr>
              <a:tr h="680581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8: Marvellous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consider the difference between internal and external motivation and develop strategies for increasing motivation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explore how motivation can help us to succeed and achieve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712044"/>
                  </a:ext>
                </a:extLst>
              </a:tr>
              <a:tr h="594063">
                <a:tc>
                  <a:txBody>
                    <a:bodyPr/>
                    <a:lstStyle/>
                    <a:p>
                      <a:r>
                        <a:rPr lang="en-GB" sz="1500" b="0" i="0" dirty="0"/>
                        <a:t>Chapter 9: Cake of Kindness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reflect on the importance of being kind to other people and to themselves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500" dirty="0"/>
                        <a:t>- consider the ingredients needed to create a ‘cake of kindness’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942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22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677</Words>
  <Application>Microsoft Macintosh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off,  Get back on.  Keep going</dc:title>
  <dc:creator>Katie Davies</dc:creator>
  <cp:lastModifiedBy>Danielle Hill</cp:lastModifiedBy>
  <cp:revision>28</cp:revision>
  <dcterms:created xsi:type="dcterms:W3CDTF">2021-06-04T15:08:50Z</dcterms:created>
  <dcterms:modified xsi:type="dcterms:W3CDTF">2021-09-06T07:00:37Z</dcterms:modified>
</cp:coreProperties>
</file>