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42" r:id="rId3"/>
    <p:sldId id="257" r:id="rId4"/>
    <p:sldId id="261" r:id="rId5"/>
    <p:sldId id="333" r:id="rId6"/>
    <p:sldId id="334" r:id="rId7"/>
    <p:sldId id="335" r:id="rId8"/>
    <p:sldId id="336" r:id="rId9"/>
    <p:sldId id="268" r:id="rId10"/>
    <p:sldId id="269" r:id="rId11"/>
    <p:sldId id="337" r:id="rId12"/>
    <p:sldId id="272" r:id="rId13"/>
    <p:sldId id="338" r:id="rId14"/>
    <p:sldId id="284" r:id="rId15"/>
    <p:sldId id="271" r:id="rId16"/>
    <p:sldId id="270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 Walsh" initials="VW" lastIdx="12" clrIdx="0">
    <p:extLst>
      <p:ext uri="{19B8F6BF-5375-455C-9EA6-DF929625EA0E}">
        <p15:presenceInfo xmlns:p15="http://schemas.microsoft.com/office/powerpoint/2012/main" userId="S::victoria.walsh@hachettechildrens.co.uk::5b20ab3c-8005-4db6-84e1-6398c0957a89" providerId="AD"/>
      </p:ext>
    </p:extLst>
  </p:cmAuthor>
  <p:cmAuthor id="2" name="Julia Llewellyn" initials="JL" lastIdx="1" clrIdx="1">
    <p:extLst>
      <p:ext uri="{19B8F6BF-5375-455C-9EA6-DF929625EA0E}">
        <p15:presenceInfo xmlns:p15="http://schemas.microsoft.com/office/powerpoint/2012/main" userId="S::jllewellyn@office.pixl.org.uk::3f939282-073c-417f-9f21-3fe6b8d776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CC4"/>
    <a:srgbClr val="D5D8EC"/>
    <a:srgbClr val="424396"/>
    <a:srgbClr val="FFDEFD"/>
    <a:srgbClr val="FFD6F7"/>
    <a:srgbClr val="E85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9BF758-90E2-45BB-8BFB-0A28D243B207}" v="3" dt="2021-09-01T14:59:45.913"/>
  </p1510:revLst>
</p1510:revInfo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9"/>
    <p:restoredTop sz="95853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Llewellyn" userId="3f939282-073c-417f-9f21-3fe6b8d77685" providerId="ADAL" clId="{2D9BF758-90E2-45BB-8BFB-0A28D243B207}"/>
    <pc:docChg chg="undo custSel modSld">
      <pc:chgData name="Julia Llewellyn" userId="3f939282-073c-417f-9f21-3fe6b8d77685" providerId="ADAL" clId="{2D9BF758-90E2-45BB-8BFB-0A28D243B207}" dt="2021-09-01T15:02:14.854" v="65" actId="1592"/>
      <pc:docMkLst>
        <pc:docMk/>
      </pc:docMkLst>
      <pc:sldChg chg="modSp mod delCm">
        <pc:chgData name="Julia Llewellyn" userId="3f939282-073c-417f-9f21-3fe6b8d77685" providerId="ADAL" clId="{2D9BF758-90E2-45BB-8BFB-0A28D243B207}" dt="2021-09-01T14:54:07.678" v="5" actId="1076"/>
        <pc:sldMkLst>
          <pc:docMk/>
          <pc:sldMk cId="3044262457" sldId="257"/>
        </pc:sldMkLst>
        <pc:spChg chg="mod">
          <ac:chgData name="Julia Llewellyn" userId="3f939282-073c-417f-9f21-3fe6b8d77685" providerId="ADAL" clId="{2D9BF758-90E2-45BB-8BFB-0A28D243B207}" dt="2021-09-01T14:54:07.678" v="5" actId="1076"/>
          <ac:spMkLst>
            <pc:docMk/>
            <pc:sldMk cId="3044262457" sldId="257"/>
            <ac:spMk id="5" creationId="{FFF3AC84-5259-AA44-B383-F94F55ECC904}"/>
          </ac:spMkLst>
        </pc:spChg>
        <pc:spChg chg="mod">
          <ac:chgData name="Julia Llewellyn" userId="3f939282-073c-417f-9f21-3fe6b8d77685" providerId="ADAL" clId="{2D9BF758-90E2-45BB-8BFB-0A28D243B207}" dt="2021-09-01T14:51:00.808" v="3" actId="6549"/>
          <ac:spMkLst>
            <pc:docMk/>
            <pc:sldMk cId="3044262457" sldId="257"/>
            <ac:spMk id="8" creationId="{E51DB62F-D0FB-2F4B-A790-AA688B3701FE}"/>
          </ac:spMkLst>
        </pc:spChg>
      </pc:sldChg>
      <pc:sldChg chg="modSp mod delCm">
        <pc:chgData name="Julia Llewellyn" userId="3f939282-073c-417f-9f21-3fe6b8d77685" providerId="ADAL" clId="{2D9BF758-90E2-45BB-8BFB-0A28D243B207}" dt="2021-09-01T14:54:32.484" v="13" actId="1592"/>
        <pc:sldMkLst>
          <pc:docMk/>
          <pc:sldMk cId="42000973" sldId="261"/>
        </pc:sldMkLst>
        <pc:spChg chg="mod">
          <ac:chgData name="Julia Llewellyn" userId="3f939282-073c-417f-9f21-3fe6b8d77685" providerId="ADAL" clId="{2D9BF758-90E2-45BB-8BFB-0A28D243B207}" dt="2021-09-01T14:54:29.826" v="12" actId="20577"/>
          <ac:spMkLst>
            <pc:docMk/>
            <pc:sldMk cId="42000973" sldId="261"/>
            <ac:spMk id="2" creationId="{A08A1422-45EA-BB40-A10F-AC0BA875E601}"/>
          </ac:spMkLst>
        </pc:spChg>
      </pc:sldChg>
      <pc:sldChg chg="modSp mod delCm modCm">
        <pc:chgData name="Julia Llewellyn" userId="3f939282-073c-417f-9f21-3fe6b8d77685" providerId="ADAL" clId="{2D9BF758-90E2-45BB-8BFB-0A28D243B207}" dt="2021-09-01T15:02:14.854" v="65" actId="1592"/>
        <pc:sldMkLst>
          <pc:docMk/>
          <pc:sldMk cId="2459578015" sldId="270"/>
        </pc:sldMkLst>
        <pc:spChg chg="mod">
          <ac:chgData name="Julia Llewellyn" userId="3f939282-073c-417f-9f21-3fe6b8d77685" providerId="ADAL" clId="{2D9BF758-90E2-45BB-8BFB-0A28D243B207}" dt="2021-09-01T15:02:08.162" v="64" actId="20577"/>
          <ac:spMkLst>
            <pc:docMk/>
            <pc:sldMk cId="2459578015" sldId="270"/>
            <ac:spMk id="6" creationId="{3778347A-EA77-CE49-9015-1EFC0FFA751B}"/>
          </ac:spMkLst>
        </pc:spChg>
      </pc:sldChg>
      <pc:sldChg chg="modSp mod delCm">
        <pc:chgData name="Julia Llewellyn" userId="3f939282-073c-417f-9f21-3fe6b8d77685" providerId="ADAL" clId="{2D9BF758-90E2-45BB-8BFB-0A28D243B207}" dt="2021-09-01T15:01:15.258" v="53" actId="20577"/>
        <pc:sldMkLst>
          <pc:docMk/>
          <pc:sldMk cId="801282110" sldId="271"/>
        </pc:sldMkLst>
        <pc:spChg chg="mod">
          <ac:chgData name="Julia Llewellyn" userId="3f939282-073c-417f-9f21-3fe6b8d77685" providerId="ADAL" clId="{2D9BF758-90E2-45BB-8BFB-0A28D243B207}" dt="2021-09-01T15:01:15.258" v="53" actId="20577"/>
          <ac:spMkLst>
            <pc:docMk/>
            <pc:sldMk cId="801282110" sldId="271"/>
            <ac:spMk id="7" creationId="{FADF9CAA-3A81-3644-A906-29441059DA66}"/>
          </ac:spMkLst>
        </pc:spChg>
      </pc:sldChg>
      <pc:sldChg chg="modSp mod delCm">
        <pc:chgData name="Julia Llewellyn" userId="3f939282-073c-417f-9f21-3fe6b8d77685" providerId="ADAL" clId="{2D9BF758-90E2-45BB-8BFB-0A28D243B207}" dt="2021-09-01T14:59:23.903" v="35" actId="20577"/>
        <pc:sldMkLst>
          <pc:docMk/>
          <pc:sldMk cId="2026429401" sldId="272"/>
        </pc:sldMkLst>
        <pc:spChg chg="mod">
          <ac:chgData name="Julia Llewellyn" userId="3f939282-073c-417f-9f21-3fe6b8d77685" providerId="ADAL" clId="{2D9BF758-90E2-45BB-8BFB-0A28D243B207}" dt="2021-09-01T14:58:53.528" v="30" actId="1076"/>
          <ac:spMkLst>
            <pc:docMk/>
            <pc:sldMk cId="2026429401" sldId="272"/>
            <ac:spMk id="3" creationId="{46EFB162-E042-4542-8E56-5FEB4B93F4A8}"/>
          </ac:spMkLst>
        </pc:spChg>
        <pc:spChg chg="mod">
          <ac:chgData name="Julia Llewellyn" userId="3f939282-073c-417f-9f21-3fe6b8d77685" providerId="ADAL" clId="{2D9BF758-90E2-45BB-8BFB-0A28D243B207}" dt="2021-09-01T14:59:23.903" v="35" actId="20577"/>
          <ac:spMkLst>
            <pc:docMk/>
            <pc:sldMk cId="2026429401" sldId="272"/>
            <ac:spMk id="4" creationId="{355848C5-2866-D74F-82C8-1BFB685DC1BE}"/>
          </ac:spMkLst>
        </pc:spChg>
        <pc:spChg chg="mod">
          <ac:chgData name="Julia Llewellyn" userId="3f939282-073c-417f-9f21-3fe6b8d77685" providerId="ADAL" clId="{2D9BF758-90E2-45BB-8BFB-0A28D243B207}" dt="2021-09-01T14:59:02.536" v="32" actId="1076"/>
          <ac:spMkLst>
            <pc:docMk/>
            <pc:sldMk cId="2026429401" sldId="272"/>
            <ac:spMk id="9" creationId="{040AF672-DF21-CE45-BE26-B16D8472A337}"/>
          </ac:spMkLst>
        </pc:spChg>
        <pc:picChg chg="mod">
          <ac:chgData name="Julia Llewellyn" userId="3f939282-073c-417f-9f21-3fe6b8d77685" providerId="ADAL" clId="{2D9BF758-90E2-45BB-8BFB-0A28D243B207}" dt="2021-09-01T14:58:58.936" v="31" actId="1076"/>
          <ac:picMkLst>
            <pc:docMk/>
            <pc:sldMk cId="2026429401" sldId="272"/>
            <ac:picMk id="6" creationId="{0DA50E60-0CE8-8944-B02D-FF92A51CA8DF}"/>
          </ac:picMkLst>
        </pc:picChg>
      </pc:sldChg>
      <pc:sldChg chg="addCm delCm">
        <pc:chgData name="Julia Llewellyn" userId="3f939282-073c-417f-9f21-3fe6b8d77685" providerId="ADAL" clId="{2D9BF758-90E2-45BB-8BFB-0A28D243B207}" dt="2021-09-01T15:00:34.902" v="44" actId="1592"/>
        <pc:sldMkLst>
          <pc:docMk/>
          <pc:sldMk cId="2910657284" sldId="284"/>
        </pc:sldMkLst>
      </pc:sldChg>
      <pc:sldChg chg="modSp mod delCm">
        <pc:chgData name="Julia Llewellyn" userId="3f939282-073c-417f-9f21-3fe6b8d77685" providerId="ADAL" clId="{2D9BF758-90E2-45BB-8BFB-0A28D243B207}" dt="2021-09-01T14:54:58.458" v="16" actId="20577"/>
        <pc:sldMkLst>
          <pc:docMk/>
          <pc:sldMk cId="2713649049" sldId="335"/>
        </pc:sldMkLst>
        <pc:spChg chg="mod">
          <ac:chgData name="Julia Llewellyn" userId="3f939282-073c-417f-9f21-3fe6b8d77685" providerId="ADAL" clId="{2D9BF758-90E2-45BB-8BFB-0A28D243B207}" dt="2021-09-01T14:54:58.458" v="16" actId="20577"/>
          <ac:spMkLst>
            <pc:docMk/>
            <pc:sldMk cId="2713649049" sldId="335"/>
            <ac:spMk id="3" creationId="{29CBE8A0-2525-064D-8BE2-6492EF764982}"/>
          </ac:spMkLst>
        </pc:spChg>
      </pc:sldChg>
      <pc:sldChg chg="modSp mod delCm">
        <pc:chgData name="Julia Llewellyn" userId="3f939282-073c-417f-9f21-3fe6b8d77685" providerId="ADAL" clId="{2D9BF758-90E2-45BB-8BFB-0A28D243B207}" dt="2021-09-01T14:56:06.750" v="21" actId="20577"/>
        <pc:sldMkLst>
          <pc:docMk/>
          <pc:sldMk cId="525591452" sldId="336"/>
        </pc:sldMkLst>
        <pc:spChg chg="mod">
          <ac:chgData name="Julia Llewellyn" userId="3f939282-073c-417f-9f21-3fe6b8d77685" providerId="ADAL" clId="{2D9BF758-90E2-45BB-8BFB-0A28D243B207}" dt="2021-09-01T14:56:06.750" v="21" actId="20577"/>
          <ac:spMkLst>
            <pc:docMk/>
            <pc:sldMk cId="525591452" sldId="336"/>
            <ac:spMk id="7" creationId="{B954EE2E-E9AB-824D-8541-8EF123CFDDF6}"/>
          </ac:spMkLst>
        </pc:spChg>
      </pc:sldChg>
      <pc:sldChg chg="modSp mod delCm modCm">
        <pc:chgData name="Julia Llewellyn" userId="3f939282-073c-417f-9f21-3fe6b8d77685" providerId="ADAL" clId="{2D9BF758-90E2-45BB-8BFB-0A28D243B207}" dt="2021-09-01T14:58:37.701" v="29" actId="20577"/>
        <pc:sldMkLst>
          <pc:docMk/>
          <pc:sldMk cId="1712953525" sldId="337"/>
        </pc:sldMkLst>
        <pc:spChg chg="mod">
          <ac:chgData name="Julia Llewellyn" userId="3f939282-073c-417f-9f21-3fe6b8d77685" providerId="ADAL" clId="{2D9BF758-90E2-45BB-8BFB-0A28D243B207}" dt="2021-09-01T14:58:37.701" v="29" actId="20577"/>
          <ac:spMkLst>
            <pc:docMk/>
            <pc:sldMk cId="1712953525" sldId="337"/>
            <ac:spMk id="6" creationId="{1F84C962-035C-0E4D-8937-8BF772E674BD}"/>
          </ac:spMkLst>
        </pc:spChg>
        <pc:spChg chg="mod">
          <ac:chgData name="Julia Llewellyn" userId="3f939282-073c-417f-9f21-3fe6b8d77685" providerId="ADAL" clId="{2D9BF758-90E2-45BB-8BFB-0A28D243B207}" dt="2021-09-01T14:57:42.323" v="22" actId="1076"/>
          <ac:spMkLst>
            <pc:docMk/>
            <pc:sldMk cId="1712953525" sldId="337"/>
            <ac:spMk id="9" creationId="{E61E47EF-84E6-0342-AFEE-BA7338AAF766}"/>
          </ac:spMkLst>
        </pc:spChg>
      </pc:sldChg>
      <pc:sldChg chg="modSp mod delCm">
        <pc:chgData name="Julia Llewellyn" userId="3f939282-073c-417f-9f21-3fe6b8d77685" providerId="ADAL" clId="{2D9BF758-90E2-45BB-8BFB-0A28D243B207}" dt="2021-09-01T15:00:09.891" v="42" actId="20577"/>
        <pc:sldMkLst>
          <pc:docMk/>
          <pc:sldMk cId="2733423667" sldId="338"/>
        </pc:sldMkLst>
        <pc:spChg chg="mod">
          <ac:chgData name="Julia Llewellyn" userId="3f939282-073c-417f-9f21-3fe6b8d77685" providerId="ADAL" clId="{2D9BF758-90E2-45BB-8BFB-0A28D243B207}" dt="2021-09-01T15:00:09.891" v="42" actId="20577"/>
          <ac:spMkLst>
            <pc:docMk/>
            <pc:sldMk cId="2733423667" sldId="338"/>
            <ac:spMk id="6" creationId="{65B8BD66-27E0-C24A-B732-FAFBBC68A45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BFAE2-E407-824F-B85F-C7E71F507761}" type="datetimeFigureOut">
              <a:rPr lang="en-US" smtClean="0"/>
              <a:t>9/3/21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33004-8C0B-B942-ABFB-236D5D087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2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A08A3-723C-FC4B-8C2B-3946B1029E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8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E997F-767F-5549-8A65-E4917B782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C81816-960A-A248-963E-3BC4DC263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B1BD6-B090-824C-9979-F37B574E2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7B51-913D-924F-8145-49A494854FAE}" type="datetimeFigureOut">
              <a:rPr lang="en-US" smtClean="0"/>
              <a:t>9/3/21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5411F-289B-BE49-B411-257FB38AB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72928-C1FB-0441-9E6D-C8217AD90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FECE-4CF4-0C4D-AE33-84501BB252D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BECFC2-66BC-204A-A0BF-834A76DFF893}"/>
              </a:ext>
            </a:extLst>
          </p:cNvPr>
          <p:cNvSpPr/>
          <p:nvPr userDrawn="1"/>
        </p:nvSpPr>
        <p:spPr>
          <a:xfrm>
            <a:off x="0" y="0"/>
            <a:ext cx="121793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58790497-8BD0-694D-A809-AD02209617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95E5B90D-3BCB-C24F-B062-BF7A93A88E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8476" y="5627944"/>
            <a:ext cx="1462524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4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9B084-CB03-524A-A5AC-EFA9A1FC5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752C5-5EF5-994C-BFEF-D3602EB2D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78870-7C44-654D-B066-796CD7AD7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7B51-913D-924F-8145-49A494854FAE}" type="datetimeFigureOut">
              <a:rPr lang="en-US" smtClean="0"/>
              <a:t>9/3/21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E640C-27DB-6641-95DE-73CA2B00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C2737-029F-CD47-B1E4-61E1AE6E3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FECE-4CF4-0C4D-AE33-84501BB2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2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0C19F-B9ED-9F4C-BFD1-5CEB81A66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61D6C3-C355-1943-9CE7-B088C7351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7B51-913D-924F-8145-49A494854FAE}" type="datetimeFigureOut">
              <a:rPr lang="en-US" smtClean="0"/>
              <a:t>9/3/21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6DF79-48F5-4D42-89EB-D18349818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478771-6B67-DA48-8F71-FE3452E7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FECE-4CF4-0C4D-AE33-84501BB252D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E0A4A8-A083-FA4E-98DA-A597465FDACC}"/>
              </a:ext>
            </a:extLst>
          </p:cNvPr>
          <p:cNvSpPr/>
          <p:nvPr userDrawn="1"/>
        </p:nvSpPr>
        <p:spPr>
          <a:xfrm>
            <a:off x="-7817" y="-16681"/>
            <a:ext cx="122666" cy="1405053"/>
          </a:xfrm>
          <a:prstGeom prst="rect">
            <a:avLst/>
          </a:prstGeom>
          <a:solidFill>
            <a:srgbClr val="424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8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CF93D-73E8-F94C-AE30-8D49BFE57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7B51-913D-924F-8145-49A494854FAE}" type="datetimeFigureOut">
              <a:rPr lang="en-US" smtClean="0"/>
              <a:t>9/3/21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63921-1A2E-794E-8573-2921C99A3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78B26-CB33-4349-85E8-C9A25BE46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FECE-4CF4-0C4D-AE33-84501BB252D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C282F8-242B-E54C-8143-3FC86BAFE4E1}"/>
              </a:ext>
            </a:extLst>
          </p:cNvPr>
          <p:cNvSpPr/>
          <p:nvPr userDrawn="1"/>
        </p:nvSpPr>
        <p:spPr>
          <a:xfrm>
            <a:off x="-125576" y="-63473"/>
            <a:ext cx="12348572" cy="6936971"/>
          </a:xfrm>
          <a:prstGeom prst="rect">
            <a:avLst/>
          </a:prstGeom>
          <a:solidFill>
            <a:srgbClr val="424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26000C7-A57A-DB49-8637-4B1BDBFC39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3546" y="354647"/>
            <a:ext cx="714944" cy="4787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D38F1E-82FD-3B4D-B0AC-A4E219B59192}"/>
              </a:ext>
            </a:extLst>
          </p:cNvPr>
          <p:cNvSpPr/>
          <p:nvPr userDrawn="1"/>
        </p:nvSpPr>
        <p:spPr>
          <a:xfrm>
            <a:off x="-7817" y="-16681"/>
            <a:ext cx="122666" cy="1405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EB23C9E9-8D7B-DD40-8E68-4620237A30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58" y="5633586"/>
            <a:ext cx="1051194" cy="9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0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FD327-25FA-3E41-8E29-E55B33802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9C7AC2-D567-034D-A7C4-7AE9D85C5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7B51-913D-924F-8145-49A494854FAE}" type="datetimeFigureOut">
              <a:rPr lang="en-US" smtClean="0"/>
              <a:t>9/3/21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F31863-57B6-D649-8882-7BC91CF5A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E7EA6-20F9-F144-96CA-EE44B276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FECE-4CF4-0C4D-AE33-84501BB2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8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70B96-AE81-EC41-B7A6-FE4629BC5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B483-B6A9-EB4C-8D94-ADEB9F4BDF53}" type="datetimeFigureOut">
              <a:rPr lang="en-US" smtClean="0"/>
              <a:t>9/3/21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6AB5D7-BDB1-6541-80E5-95E2C8356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04B32-CE23-3F45-A547-ABDF5A2E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476F-25AD-B44E-BAEE-B52A153FE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4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1D02E-1897-9447-87F6-8EA0E2378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799C1C-3060-F240-B56B-1292EAE1C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B483-B6A9-EB4C-8D94-ADEB9F4BDF53}" type="datetimeFigureOut">
              <a:rPr lang="en-US" smtClean="0"/>
              <a:t>9/3/21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0CD26D-90D9-254F-BF10-28C21E583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1785C-FF85-1D42-B091-EE401527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476F-25AD-B44E-BAEE-B52A153FE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7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4E989F-2FF9-194F-9433-CDEC6289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6323F-23F6-7349-B632-19AC5A12B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941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DD9D2-A880-0542-B971-BADCD4C0AF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77B51-913D-924F-8145-49A494854FAE}" type="datetimeFigureOut">
              <a:rPr lang="en-US" smtClean="0"/>
              <a:t>9/3/21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C1EC8-B269-484F-BC90-8DC506694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60415-8E62-FB4E-8B83-D77263ADA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7FECE-4CF4-0C4D-AE33-84501BB252D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198032-20A9-6F4C-AB3D-5FB839D1D8AD}"/>
              </a:ext>
            </a:extLst>
          </p:cNvPr>
          <p:cNvSpPr/>
          <p:nvPr userDrawn="1"/>
        </p:nvSpPr>
        <p:spPr>
          <a:xfrm>
            <a:off x="-7817" y="-16681"/>
            <a:ext cx="122666" cy="1405053"/>
          </a:xfrm>
          <a:prstGeom prst="rect">
            <a:avLst/>
          </a:prstGeom>
          <a:solidFill>
            <a:srgbClr val="424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56431477-8D1E-984A-B6F0-99BE6A82066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7110" y="5848973"/>
            <a:ext cx="994348" cy="925854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3CA6A66-8E54-B24B-A2D1-33E5A4665AE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1189" y="32950"/>
            <a:ext cx="1085962" cy="10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2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1" r:id="rId5"/>
    <p:sldLayoutId id="2147483662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664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itting a tennis ball with a racket&#10;&#10;Description automatically generated">
            <a:extLst>
              <a:ext uri="{FF2B5EF4-FFF2-40B4-BE49-F238E27FC236}">
                <a16:creationId xmlns:a16="http://schemas.microsoft.com/office/drawing/2014/main" id="{8FF4D80D-4987-474F-9BE3-D52001BC7F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599" y="1701215"/>
            <a:ext cx="5050447" cy="34555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9C5BA66-04CC-4544-822C-6FF0B16757E5}"/>
              </a:ext>
            </a:extLst>
          </p:cNvPr>
          <p:cNvSpPr txBox="1">
            <a:spLocks/>
          </p:cNvSpPr>
          <p:nvPr/>
        </p:nvSpPr>
        <p:spPr>
          <a:xfrm>
            <a:off x="582119" y="509636"/>
            <a:ext cx="9287429" cy="735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Game changers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4AD4FAD-D663-F447-BDD2-5EF5E3B69FA3}"/>
              </a:ext>
            </a:extLst>
          </p:cNvPr>
          <p:cNvSpPr/>
          <p:nvPr/>
        </p:nvSpPr>
        <p:spPr>
          <a:xfrm>
            <a:off x="446954" y="1546831"/>
            <a:ext cx="5915664" cy="4036551"/>
          </a:xfrm>
          <a:prstGeom prst="roundRect">
            <a:avLst>
              <a:gd name="adj" fmla="val 6796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tx1"/>
                </a:solidFill>
              </a:rPr>
              <a:t>Task: </a:t>
            </a:r>
            <a:r>
              <a:rPr lang="en-GB" sz="2400" dirty="0">
                <a:solidFill>
                  <a:schemeClr val="tx1"/>
                </a:solidFill>
              </a:rPr>
              <a:t>Read about Roger Federer and how he learnt about the power of patience after seeing a replay of himself as a junior tennis player on page 38.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What did Roger realise?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What impact would being patient have on his tennis matches and career? 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038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D4F7113B-40D5-F941-99C2-63A67FCD64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F84C962-035C-0E4D-8937-8BF772E674BD}"/>
              </a:ext>
            </a:extLst>
          </p:cNvPr>
          <p:cNvSpPr/>
          <p:nvPr/>
        </p:nvSpPr>
        <p:spPr>
          <a:xfrm>
            <a:off x="395111" y="984538"/>
            <a:ext cx="6516074" cy="5278581"/>
          </a:xfrm>
          <a:prstGeom prst="roundRect">
            <a:avLst>
              <a:gd name="adj" fmla="val 6796"/>
            </a:avLst>
          </a:prstGeom>
          <a:noFill/>
          <a:ln w="6350">
            <a:solidFill>
              <a:srgbClr val="424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Task: 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Think of a time when you have been impatient – explain the situation and </a:t>
            </a:r>
            <a:r>
              <a:rPr lang="en-US" sz="2400" b="1" dirty="0">
                <a:solidFill>
                  <a:schemeClr val="tx1"/>
                </a:solidFill>
              </a:rPr>
              <a:t>draw a picture </a:t>
            </a:r>
            <a:r>
              <a:rPr lang="en-US" sz="2400" dirty="0">
                <a:solidFill>
                  <a:schemeClr val="tx1"/>
                </a:solidFill>
              </a:rPr>
              <a:t>to show how you reacted and how it made you feel.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Think of a time when you were patient – explain the situation and </a:t>
            </a:r>
            <a:r>
              <a:rPr lang="en-US" sz="2400" b="1" dirty="0">
                <a:solidFill>
                  <a:schemeClr val="tx1"/>
                </a:solidFill>
              </a:rPr>
              <a:t>draw a picture </a:t>
            </a:r>
            <a:r>
              <a:rPr lang="en-US" sz="2400" dirty="0">
                <a:solidFill>
                  <a:schemeClr val="tx1"/>
                </a:solidFill>
              </a:rPr>
              <a:t>to show how you reacted and how it made you feel.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Now </a:t>
            </a:r>
            <a:r>
              <a:rPr lang="en-US" sz="2400" b="1" dirty="0">
                <a:solidFill>
                  <a:schemeClr val="tx1"/>
                </a:solidFill>
              </a:rPr>
              <a:t>compare</a:t>
            </a:r>
            <a:r>
              <a:rPr lang="en-US" sz="2400" dirty="0">
                <a:solidFill>
                  <a:schemeClr val="tx1"/>
                </a:solidFill>
              </a:rPr>
              <a:t> both your pictures and share them with a partner.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What is your </a:t>
            </a:r>
            <a:r>
              <a:rPr lang="en-US" sz="2400" b="1" dirty="0">
                <a:solidFill>
                  <a:schemeClr val="tx1"/>
                </a:solidFill>
              </a:rPr>
              <a:t>patience superpower</a:t>
            </a:r>
            <a:r>
              <a:rPr lang="en-US" sz="2400" dirty="0">
                <a:solidFill>
                  <a:schemeClr val="tx1"/>
                </a:solidFill>
              </a:rPr>
              <a:t>? How can you keep calm, cool and remain focused?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61E47EF-84E6-0342-AFEE-BA7338AAF766}"/>
              </a:ext>
            </a:extLst>
          </p:cNvPr>
          <p:cNvSpPr txBox="1">
            <a:spLocks/>
          </p:cNvSpPr>
          <p:nvPr/>
        </p:nvSpPr>
        <p:spPr>
          <a:xfrm>
            <a:off x="348846" y="175780"/>
            <a:ext cx="9287429" cy="735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Patience superpower</a:t>
            </a:r>
          </a:p>
        </p:txBody>
      </p:sp>
    </p:spTree>
    <p:extLst>
      <p:ext uri="{BB962C8B-B14F-4D97-AF65-F5344CB8AC3E}">
        <p14:creationId xmlns:p14="http://schemas.microsoft.com/office/powerpoint/2010/main" val="1712953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EFB162-E042-4542-8E56-5FEB4B93F4A8}"/>
              </a:ext>
            </a:extLst>
          </p:cNvPr>
          <p:cNvSpPr txBox="1"/>
          <p:nvPr/>
        </p:nvSpPr>
        <p:spPr>
          <a:xfrm>
            <a:off x="399600" y="1200291"/>
            <a:ext cx="7506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98CC4"/>
                </a:solidFill>
              </a:rPr>
              <a:t>Read through Clare’s top tips on being patient on page 43.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5848C5-2866-D74F-82C8-1BFB685DC1BE}"/>
              </a:ext>
            </a:extLst>
          </p:cNvPr>
          <p:cNvSpPr txBox="1"/>
          <p:nvPr/>
        </p:nvSpPr>
        <p:spPr>
          <a:xfrm>
            <a:off x="494448" y="1913807"/>
            <a:ext cx="6083617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100" dirty="0"/>
              <a:t>Take a deep breath in through your nose and count to 5 as you breathe out. </a:t>
            </a:r>
          </a:p>
          <a:p>
            <a:pPr marL="342900" indent="-342900">
              <a:buAutoNum type="arabicPeriod"/>
            </a:pPr>
            <a:r>
              <a:rPr lang="en-US" sz="2100" dirty="0"/>
              <a:t>Move your head round in a circle, one way and then the other. Roll your shoulders 5 times, shake your hands out.</a:t>
            </a:r>
          </a:p>
          <a:p>
            <a:pPr marL="342900" indent="-342900">
              <a:buAutoNum type="arabicPeriod"/>
            </a:pPr>
            <a:r>
              <a:rPr lang="en-US" sz="2100" dirty="0"/>
              <a:t>Move your hips from side to side. Then rotate your feet (one at a time if you’re standing up!).</a:t>
            </a:r>
          </a:p>
          <a:p>
            <a:pPr marL="342900" indent="-342900">
              <a:buAutoNum type="arabicPeriod"/>
            </a:pPr>
            <a:r>
              <a:rPr lang="en-US" sz="2100" dirty="0"/>
              <a:t>Look out of the window or around you and notice every detail: colours, textures, smells, sounds; the way things move or how the clouds are chasing across the sky.</a:t>
            </a:r>
          </a:p>
          <a:p>
            <a:pPr marL="342900" indent="-342900">
              <a:buAutoNum type="arabicPeriod"/>
            </a:pPr>
            <a:r>
              <a:rPr lang="en-US" sz="2100" dirty="0"/>
              <a:t>Count to 10 and back down to zero. Remember to take lots of slow, deep breaths.  </a:t>
            </a:r>
          </a:p>
          <a:p>
            <a:pPr marL="342900" indent="-342900">
              <a:buAutoNum type="arabicPeriod"/>
            </a:pPr>
            <a:endParaRPr lang="en-US" sz="2000" dirty="0">
              <a:latin typeface="+mj-lt"/>
            </a:endParaRPr>
          </a:p>
        </p:txBody>
      </p:sp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0DA50E60-0CE8-8944-B02D-FF92A51CA8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973" y="2159401"/>
            <a:ext cx="4769397" cy="349830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4D6A817-D721-BA40-A633-4F6685343D9E}"/>
              </a:ext>
            </a:extLst>
          </p:cNvPr>
          <p:cNvSpPr txBox="1">
            <a:spLocks/>
          </p:cNvSpPr>
          <p:nvPr/>
        </p:nvSpPr>
        <p:spPr>
          <a:xfrm>
            <a:off x="353217" y="342933"/>
            <a:ext cx="9100999" cy="735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Reading: Practically perfect patience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40AF672-DF21-CE45-BE26-B16D8472A337}"/>
              </a:ext>
            </a:extLst>
          </p:cNvPr>
          <p:cNvSpPr/>
          <p:nvPr/>
        </p:nvSpPr>
        <p:spPr>
          <a:xfrm>
            <a:off x="399600" y="1884867"/>
            <a:ext cx="6273314" cy="4306610"/>
          </a:xfrm>
          <a:prstGeom prst="roundRect">
            <a:avLst>
              <a:gd name="adj" fmla="val 6796"/>
            </a:avLst>
          </a:prstGeom>
          <a:noFill/>
          <a:ln w="6350">
            <a:solidFill>
              <a:srgbClr val="F5C6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29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B2095A0-0830-7D43-AA69-A8E084B193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020" y="2028824"/>
            <a:ext cx="5281780" cy="375919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5B8BD66-27E0-C24A-B732-FAFBBC68A456}"/>
              </a:ext>
            </a:extLst>
          </p:cNvPr>
          <p:cNvSpPr/>
          <p:nvPr/>
        </p:nvSpPr>
        <p:spPr>
          <a:xfrm>
            <a:off x="602673" y="1788095"/>
            <a:ext cx="5077691" cy="4240656"/>
          </a:xfrm>
          <a:prstGeom prst="roundRect">
            <a:avLst>
              <a:gd name="adj" fmla="val 6796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Task: </a:t>
            </a: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Read pages 35–37 about how certain athletes coped whilst the Olympic Games were postponed.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 what ways were the athletes inventive?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How did their ideas help them to be patient?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EF0CA0-58F5-D340-9F8C-1B0C4EF41993}"/>
              </a:ext>
            </a:extLst>
          </p:cNvPr>
          <p:cNvSpPr txBox="1">
            <a:spLocks/>
          </p:cNvSpPr>
          <p:nvPr/>
        </p:nvSpPr>
        <p:spPr>
          <a:xfrm>
            <a:off x="602673" y="581891"/>
            <a:ext cx="10176163" cy="735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Thinking: The year of sporting patience</a:t>
            </a:r>
          </a:p>
        </p:txBody>
      </p:sp>
    </p:spTree>
    <p:extLst>
      <p:ext uri="{BB962C8B-B14F-4D97-AF65-F5344CB8AC3E}">
        <p14:creationId xmlns:p14="http://schemas.microsoft.com/office/powerpoint/2010/main" val="2733423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a dog sitting on a wood floor&#10;&#10;Description automatically generated with low confidence">
            <a:extLst>
              <a:ext uri="{FF2B5EF4-FFF2-40B4-BE49-F238E27FC236}">
                <a16:creationId xmlns:a16="http://schemas.microsoft.com/office/drawing/2014/main" id="{D81CBBB4-EB85-0743-BBB5-7D3626EF83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971675"/>
            <a:ext cx="5233404" cy="362908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F00D7F6-62C1-E54D-AF5A-DB3C9A7E558E}"/>
              </a:ext>
            </a:extLst>
          </p:cNvPr>
          <p:cNvSpPr/>
          <p:nvPr/>
        </p:nvSpPr>
        <p:spPr>
          <a:xfrm>
            <a:off x="585197" y="1510579"/>
            <a:ext cx="5081312" cy="4571567"/>
          </a:xfrm>
          <a:prstGeom prst="roundRect">
            <a:avLst>
              <a:gd name="adj" fmla="val 6796"/>
            </a:avLst>
          </a:prstGeom>
          <a:noFill/>
          <a:ln w="6350">
            <a:solidFill>
              <a:srgbClr val="424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Task: 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Working in pairs, think of three things you can do that can help you to be patient.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Try </a:t>
            </a:r>
            <a:r>
              <a:rPr lang="en-US" sz="2400" dirty="0" err="1">
                <a:solidFill>
                  <a:schemeClr val="tx1"/>
                </a:solidFill>
              </a:rPr>
              <a:t>practising</a:t>
            </a:r>
            <a:r>
              <a:rPr lang="en-US" sz="2400" dirty="0">
                <a:solidFill>
                  <a:schemeClr val="tx1"/>
                </a:solidFill>
              </a:rPr>
              <a:t> them together.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Write them down and get ready to share one of them with the class.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Try and be as creative and inventive as possible!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137358-3E18-E644-B650-4C6947490F4A}"/>
              </a:ext>
            </a:extLst>
          </p:cNvPr>
          <p:cNvSpPr txBox="1">
            <a:spLocks/>
          </p:cNvSpPr>
          <p:nvPr/>
        </p:nvSpPr>
        <p:spPr>
          <a:xfrm>
            <a:off x="713510" y="521700"/>
            <a:ext cx="9287429" cy="735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Writing: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Practising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patience</a:t>
            </a:r>
          </a:p>
        </p:txBody>
      </p:sp>
    </p:spTree>
    <p:extLst>
      <p:ext uri="{BB962C8B-B14F-4D97-AF65-F5344CB8AC3E}">
        <p14:creationId xmlns:p14="http://schemas.microsoft.com/office/powerpoint/2010/main" val="2910657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red dress with the arms up in the air in front of a chalkboard&#10;&#10;Description automatically generated with low confidence">
            <a:extLst>
              <a:ext uri="{FF2B5EF4-FFF2-40B4-BE49-F238E27FC236}">
                <a16:creationId xmlns:a16="http://schemas.microsoft.com/office/drawing/2014/main" id="{A4E7EE50-57FC-1140-94E6-97B2C890B6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5138" y="1864018"/>
            <a:ext cx="4200525" cy="430915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C2A06B1-FE7C-6047-9F92-DF65F6A18D69}"/>
              </a:ext>
            </a:extLst>
          </p:cNvPr>
          <p:cNvSpPr txBox="1">
            <a:spLocks/>
          </p:cNvSpPr>
          <p:nvPr/>
        </p:nvSpPr>
        <p:spPr>
          <a:xfrm>
            <a:off x="602673" y="549969"/>
            <a:ext cx="9287429" cy="735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Designing: Patience superpower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ADF9CAA-3A81-3644-A906-29441059DA66}"/>
              </a:ext>
            </a:extLst>
          </p:cNvPr>
          <p:cNvSpPr/>
          <p:nvPr/>
        </p:nvSpPr>
        <p:spPr>
          <a:xfrm>
            <a:off x="439805" y="1864018"/>
            <a:ext cx="5905577" cy="4118245"/>
          </a:xfrm>
          <a:prstGeom prst="roundRect">
            <a:avLst>
              <a:gd name="adj" fmla="val 6796"/>
            </a:avLst>
          </a:prstGeom>
          <a:noFill/>
          <a:ln w="6350">
            <a:solidFill>
              <a:srgbClr val="F5C6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Task: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List all the occasions when you might need your patience superpower.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Design a bookmark with your patience superpowers on it to remind you when you get frustrated or annoyed. 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1282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hild playing a violin&#10;&#10;Description automatically generated with low confidence">
            <a:extLst>
              <a:ext uri="{FF2B5EF4-FFF2-40B4-BE49-F238E27FC236}">
                <a16:creationId xmlns:a16="http://schemas.microsoft.com/office/drawing/2014/main" id="{FED55D94-6D68-9341-904D-B2FEF6DEF3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306" y="2100264"/>
            <a:ext cx="4874985" cy="3259838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778347A-EA77-CE49-9015-1EFC0FFA751B}"/>
              </a:ext>
            </a:extLst>
          </p:cNvPr>
          <p:cNvSpPr/>
          <p:nvPr/>
        </p:nvSpPr>
        <p:spPr>
          <a:xfrm>
            <a:off x="374072" y="1593272"/>
            <a:ext cx="6071455" cy="4600735"/>
          </a:xfrm>
          <a:prstGeom prst="roundRect">
            <a:avLst>
              <a:gd name="adj" fmla="val 6796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Think about something you love doing: cycling, dancing, playing an instrument, football, shooting basketball hoops, cooking, </a:t>
            </a:r>
            <a:r>
              <a:rPr lang="en-US" sz="2400" dirty="0" err="1">
                <a:solidFill>
                  <a:schemeClr val="tx1"/>
                </a:solidFill>
              </a:rPr>
              <a:t>maths</a:t>
            </a:r>
            <a:r>
              <a:rPr lang="en-US" sz="2400" dirty="0">
                <a:solidFill>
                  <a:schemeClr val="tx1"/>
                </a:solidFill>
              </a:rPr>
              <a:t>, gaming, drawing, painting, skateboarding. </a:t>
            </a:r>
            <a:r>
              <a:rPr lang="en-US" sz="2400" b="1" dirty="0">
                <a:solidFill>
                  <a:schemeClr val="tx1"/>
                </a:solidFill>
              </a:rPr>
              <a:t>Talk about ‘your thing’ with a partner.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Clare says that if you can be patient when doing something you love, you can </a:t>
            </a:r>
            <a:r>
              <a:rPr lang="en-US" sz="2400" b="1" dirty="0">
                <a:solidFill>
                  <a:schemeClr val="tx1"/>
                </a:solidFill>
              </a:rPr>
              <a:t>transfer your ‘patience superpower’</a:t>
            </a:r>
            <a:r>
              <a:rPr lang="en-US" sz="2400" dirty="0">
                <a:solidFill>
                  <a:schemeClr val="tx1"/>
                </a:solidFill>
              </a:rPr>
              <a:t> to things that make you feel frustrated or impatient. 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34C8C6-7C0B-504C-89F7-49CE17DA5281}"/>
              </a:ext>
            </a:extLst>
          </p:cNvPr>
          <p:cNvSpPr txBox="1">
            <a:spLocks/>
          </p:cNvSpPr>
          <p:nvPr/>
        </p:nvSpPr>
        <p:spPr>
          <a:xfrm>
            <a:off x="547254" y="490982"/>
            <a:ext cx="9287429" cy="735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Talking: What’s your ‘thing’?</a:t>
            </a:r>
          </a:p>
        </p:txBody>
      </p:sp>
    </p:spTree>
    <p:extLst>
      <p:ext uri="{BB962C8B-B14F-4D97-AF65-F5344CB8AC3E}">
        <p14:creationId xmlns:p14="http://schemas.microsoft.com/office/powerpoint/2010/main" val="2459578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1134016-EFA1-A740-BB02-2EF591F47C3D}"/>
              </a:ext>
            </a:extLst>
          </p:cNvPr>
          <p:cNvSpPr txBox="1">
            <a:spLocks/>
          </p:cNvSpPr>
          <p:nvPr/>
        </p:nvSpPr>
        <p:spPr>
          <a:xfrm>
            <a:off x="568264" y="178728"/>
            <a:ext cx="8887934" cy="888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Summary: A final word from Clare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F83635-D709-E74B-AAB9-D4E91FE01461}"/>
              </a:ext>
            </a:extLst>
          </p:cNvPr>
          <p:cNvSpPr txBox="1">
            <a:spLocks/>
          </p:cNvSpPr>
          <p:nvPr/>
        </p:nvSpPr>
        <p:spPr>
          <a:xfrm>
            <a:off x="432797" y="785475"/>
            <a:ext cx="3073400" cy="735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 description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D4F3F-24AA-47AC-99DA-36C5C32AC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96" y="1212880"/>
            <a:ext cx="4335856" cy="5052853"/>
          </a:xfrm>
          <a:prstGeom prst="rect">
            <a:avLst/>
          </a:prstGeom>
          <a:ln>
            <a:solidFill>
              <a:srgbClr val="898CC4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AC5A74-FDDC-48E5-A6C3-656E7A79E4D1}"/>
              </a:ext>
            </a:extLst>
          </p:cNvPr>
          <p:cNvSpPr txBox="1"/>
          <p:nvPr/>
        </p:nvSpPr>
        <p:spPr>
          <a:xfrm>
            <a:off x="5531614" y="5316799"/>
            <a:ext cx="6102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898CC4"/>
                </a:solidFill>
                <a:latin typeface="+mj-lt"/>
              </a:rPr>
              <a:t>Page 191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FD0628-F5D2-4715-AD81-98580322421D}"/>
              </a:ext>
            </a:extLst>
          </p:cNvPr>
          <p:cNvSpPr txBox="1"/>
          <p:nvPr/>
        </p:nvSpPr>
        <p:spPr>
          <a:xfrm>
            <a:off x="5731564" y="1541201"/>
            <a:ext cx="544241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424396"/>
                </a:solidFill>
                <a:latin typeface="+mj-lt"/>
              </a:rPr>
              <a:t>‘Patience is not expecting everything to happen at once, but exercising self-control and doing things with focus and care. I struggled with patience and insecurity when I was young, but I’ve learned so much about it from inspirational people around me and people that I admire from afar. I hope some of the people you’ve read about in this book inspire you!’</a:t>
            </a:r>
          </a:p>
        </p:txBody>
      </p:sp>
    </p:spTree>
    <p:extLst>
      <p:ext uri="{BB962C8B-B14F-4D97-AF65-F5344CB8AC3E}">
        <p14:creationId xmlns:p14="http://schemas.microsoft.com/office/powerpoint/2010/main" val="2609092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44E81406-0CD1-5040-BB49-6D1F348C9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867" y="1127404"/>
            <a:ext cx="48562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rgbClr val="2E303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Commissioned by The </a:t>
            </a:r>
            <a:r>
              <a:rPr kumimoji="0" lang="en-GB" altLang="en-US" b="1" i="0" u="none" strike="noStrike" cap="none" normalizeH="0" baseline="0" dirty="0" err="1">
                <a:ln>
                  <a:noFill/>
                </a:ln>
                <a:solidFill>
                  <a:srgbClr val="2E303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PiXL</a:t>
            </a: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rgbClr val="2E303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Club Ltd. August 2021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16486821-EA7D-3648-9CC6-793EFB203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244" y="1691200"/>
            <a:ext cx="9497512" cy="428723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2E303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E303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This resource is strictly for the use of The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2E303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PiXL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E303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Club (“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2E303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PiXL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E303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”) subscribing schools and their students for as long as they remain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2E303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PiXL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E303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subscribers. It may NOT be copied, sold, or transferred to or by a third party or used by the school after the school subscription ceases. Until such time it may be freely used within the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2E303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PiXL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E303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subscribing school by their teachers and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2E303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authorised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E303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staff and any other use or sale thereof is strictly prohibited.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E303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All opinions and contributions are those of the authors. The contents of this resource are not connected with, or endorsed by, any other company,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2E303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organisation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E303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or institution. This resource may contain third party copyright material not owned by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2E303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PiXL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E303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and as such is protected by law. Any such copyright material used by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2E303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PiXL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E303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is either provided under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2E303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licence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E303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or pending a license.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2E303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PiXL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E303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2E303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endeavour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E303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to trace and contact third party copyright owners. If there are any inadvertent omissions or errors in the acknowledgements or usage, this is unintended and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2E303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PiXL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E303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will remedy these on written notification.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E303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© The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2E303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PiXL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E303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Club Ltd.  2021. All Rights Reserved.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395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A92CFF-367C-AA48-8EAF-DDBD38B8B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179" y="329235"/>
            <a:ext cx="8572020" cy="73554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Chapter 2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F3AC84-5259-AA44-B383-F94F55ECC904}"/>
              </a:ext>
            </a:extLst>
          </p:cNvPr>
          <p:cNvSpPr txBox="1">
            <a:spLocks/>
          </p:cNvSpPr>
          <p:nvPr/>
        </p:nvSpPr>
        <p:spPr>
          <a:xfrm>
            <a:off x="790915" y="1892313"/>
            <a:ext cx="3073400" cy="735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898CC4"/>
                </a:solidFill>
                <a:latin typeface="+mn-lt"/>
              </a:rPr>
              <a:t>Contents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1DB62F-D0FB-2F4B-A790-AA688B3701FE}"/>
              </a:ext>
            </a:extLst>
          </p:cNvPr>
          <p:cNvSpPr txBox="1"/>
          <p:nvPr/>
        </p:nvSpPr>
        <p:spPr>
          <a:xfrm>
            <a:off x="452935" y="2638960"/>
            <a:ext cx="537225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Understand what patience is and why it is important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Analyse your own and others’ experiences of being patient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Identify ways to be patient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AF1CB2-C56B-4459-AA42-6613C6CB0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128" y="697006"/>
            <a:ext cx="4207511" cy="546398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44262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8A1422-45EA-BB40-A10F-AC0BA875E601}"/>
              </a:ext>
            </a:extLst>
          </p:cNvPr>
          <p:cNvSpPr txBox="1"/>
          <p:nvPr/>
        </p:nvSpPr>
        <p:spPr>
          <a:xfrm>
            <a:off x="787399" y="1472297"/>
            <a:ext cx="530860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424396"/>
                </a:solidFill>
                <a:latin typeface="+mj-lt"/>
              </a:rPr>
              <a:t>‘Patience is a key element of success.’</a:t>
            </a:r>
          </a:p>
          <a:p>
            <a:pPr algn="ctr"/>
            <a:endParaRPr lang="en-US" sz="3600" dirty="0">
              <a:latin typeface="+mj-lt"/>
            </a:endParaRPr>
          </a:p>
          <a:p>
            <a:pPr algn="ctr"/>
            <a:r>
              <a:rPr lang="en-US" sz="2800" dirty="0">
                <a:solidFill>
                  <a:srgbClr val="898CC4"/>
                </a:solidFill>
                <a:latin typeface="+mj-lt"/>
              </a:rPr>
              <a:t>Bill Gates, entrepreneur and </a:t>
            </a:r>
          </a:p>
          <a:p>
            <a:pPr algn="ctr"/>
            <a:r>
              <a:rPr lang="en-US" sz="2800" dirty="0">
                <a:solidFill>
                  <a:srgbClr val="898CC4"/>
                </a:solidFill>
                <a:latin typeface="+mj-lt"/>
              </a:rPr>
              <a:t>tech pioneer</a:t>
            </a:r>
          </a:p>
          <a:p>
            <a:pPr algn="ctr"/>
            <a:endParaRPr lang="en-US" sz="2800" dirty="0">
              <a:solidFill>
                <a:srgbClr val="898CC4"/>
              </a:solidFill>
              <a:latin typeface="+mj-lt"/>
            </a:endParaRPr>
          </a:p>
          <a:p>
            <a:pPr algn="ctr"/>
            <a:r>
              <a:rPr lang="en-US" sz="2800" dirty="0">
                <a:solidFill>
                  <a:srgbClr val="898CC4"/>
                </a:solidFill>
                <a:latin typeface="+mj-lt"/>
              </a:rPr>
              <a:t>Page 31</a:t>
            </a:r>
          </a:p>
        </p:txBody>
      </p:sp>
      <p:pic>
        <p:nvPicPr>
          <p:cNvPr id="4" name="Picture 3" descr="A picture containing person, indoor, close&#10;&#10;Description automatically generated">
            <a:extLst>
              <a:ext uri="{FF2B5EF4-FFF2-40B4-BE49-F238E27FC236}">
                <a16:creationId xmlns:a16="http://schemas.microsoft.com/office/drawing/2014/main" id="{27761E98-E453-CF47-9ED4-88B468C247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678" y="1419572"/>
            <a:ext cx="53086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ucasian girl solving jigsaw puzzle - jigsaw puzzle stock pictures, royalty-free photos &amp; images">
            <a:extLst>
              <a:ext uri="{FF2B5EF4-FFF2-40B4-BE49-F238E27FC236}">
                <a16:creationId xmlns:a16="http://schemas.microsoft.com/office/drawing/2014/main" id="{01B0719F-B057-A542-AC2C-0C6FDA021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480" y="2207636"/>
            <a:ext cx="5107781" cy="340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person, young&#10;&#10;Description automatically generated">
            <a:extLst>
              <a:ext uri="{FF2B5EF4-FFF2-40B4-BE49-F238E27FC236}">
                <a16:creationId xmlns:a16="http://schemas.microsoft.com/office/drawing/2014/main" id="{E578226F-02D1-3146-8396-FCAE95CFEB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741" y="2207637"/>
            <a:ext cx="5087510" cy="340518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B2E76E2-9B63-F747-A846-E4E7C45C1FC4}"/>
              </a:ext>
            </a:extLst>
          </p:cNvPr>
          <p:cNvSpPr txBox="1">
            <a:spLocks/>
          </p:cNvSpPr>
          <p:nvPr/>
        </p:nvSpPr>
        <p:spPr>
          <a:xfrm>
            <a:off x="582119" y="509636"/>
            <a:ext cx="11483985" cy="735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Talking: What does it mean to have patience?</a:t>
            </a:r>
          </a:p>
        </p:txBody>
      </p:sp>
    </p:spTree>
    <p:extLst>
      <p:ext uri="{BB962C8B-B14F-4D97-AF65-F5344CB8AC3E}">
        <p14:creationId xmlns:p14="http://schemas.microsoft.com/office/powerpoint/2010/main" val="1695541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B237CEA-1A72-DA4B-97F1-A6A5B4CEB9DB}"/>
              </a:ext>
            </a:extLst>
          </p:cNvPr>
          <p:cNvSpPr txBox="1">
            <a:spLocks/>
          </p:cNvSpPr>
          <p:nvPr/>
        </p:nvSpPr>
        <p:spPr>
          <a:xfrm>
            <a:off x="356928" y="302492"/>
            <a:ext cx="9287429" cy="735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it mean to have patience?</a:t>
            </a: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67D0C353-33EC-9E42-AAE8-E17013CAD5E2}"/>
              </a:ext>
            </a:extLst>
          </p:cNvPr>
          <p:cNvSpPr/>
          <p:nvPr/>
        </p:nvSpPr>
        <p:spPr>
          <a:xfrm>
            <a:off x="4702470" y="1435327"/>
            <a:ext cx="3328348" cy="2053078"/>
          </a:xfrm>
          <a:prstGeom prst="cloudCallout">
            <a:avLst>
              <a:gd name="adj1" fmla="val -25265"/>
              <a:gd name="adj2" fmla="val 113259"/>
            </a:avLst>
          </a:prstGeom>
          <a:noFill/>
          <a:ln w="6350">
            <a:solidFill>
              <a:srgbClr val="424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0230AEFE-D9F9-F346-AA98-1D6158C42F68}"/>
              </a:ext>
            </a:extLst>
          </p:cNvPr>
          <p:cNvSpPr/>
          <p:nvPr/>
        </p:nvSpPr>
        <p:spPr>
          <a:xfrm>
            <a:off x="670873" y="1735965"/>
            <a:ext cx="3075385" cy="1923258"/>
          </a:xfrm>
          <a:prstGeom prst="cloudCallout">
            <a:avLst>
              <a:gd name="adj1" fmla="val -53895"/>
              <a:gd name="adj2" fmla="val 66318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Controlling our emotions and actions</a:t>
            </a:r>
          </a:p>
          <a:p>
            <a:pPr algn="ctr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loud Callout 17">
            <a:extLst>
              <a:ext uri="{FF2B5EF4-FFF2-40B4-BE49-F238E27FC236}">
                <a16:creationId xmlns:a16="http://schemas.microsoft.com/office/drawing/2014/main" id="{006B3040-12EA-3E47-B2D4-29C93FF68624}"/>
              </a:ext>
            </a:extLst>
          </p:cNvPr>
          <p:cNvSpPr/>
          <p:nvPr/>
        </p:nvSpPr>
        <p:spPr>
          <a:xfrm>
            <a:off x="1264702" y="4056778"/>
            <a:ext cx="3232255" cy="2303383"/>
          </a:xfrm>
          <a:prstGeom prst="cloudCallout">
            <a:avLst>
              <a:gd name="adj1" fmla="val -72303"/>
              <a:gd name="adj2" fmla="val 51104"/>
            </a:avLst>
          </a:prstGeom>
          <a:noFill/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Understanding that some tasks can take a long time</a:t>
            </a:r>
          </a:p>
        </p:txBody>
      </p:sp>
      <p:sp>
        <p:nvSpPr>
          <p:cNvPr id="24" name="Cloud Callout 23">
            <a:extLst>
              <a:ext uri="{FF2B5EF4-FFF2-40B4-BE49-F238E27FC236}">
                <a16:creationId xmlns:a16="http://schemas.microsoft.com/office/drawing/2014/main" id="{2B6A27DD-6A92-DF4C-823C-20A8BA65749E}"/>
              </a:ext>
            </a:extLst>
          </p:cNvPr>
          <p:cNvSpPr/>
          <p:nvPr/>
        </p:nvSpPr>
        <p:spPr>
          <a:xfrm>
            <a:off x="6604218" y="3659223"/>
            <a:ext cx="3487237" cy="2303383"/>
          </a:xfrm>
          <a:prstGeom prst="cloudCallout">
            <a:avLst>
              <a:gd name="adj1" fmla="val 56242"/>
              <a:gd name="adj2" fmla="val 67914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Remaining calm when we find something difficult</a:t>
            </a:r>
          </a:p>
          <a:p>
            <a:pPr algn="ctr"/>
            <a:endParaRPr lang="en-US" sz="2500" dirty="0">
              <a:cs typeface="Calibri" panose="020F0502020204030204" pitchFamily="34" charset="0"/>
            </a:endParaRPr>
          </a:p>
        </p:txBody>
      </p:sp>
      <p:sp>
        <p:nvSpPr>
          <p:cNvPr id="25" name="Cloud Callout 24">
            <a:extLst>
              <a:ext uri="{FF2B5EF4-FFF2-40B4-BE49-F238E27FC236}">
                <a16:creationId xmlns:a16="http://schemas.microsoft.com/office/drawing/2014/main" id="{F195A585-0CB7-F947-84EC-992BAADFD9C7}"/>
              </a:ext>
            </a:extLst>
          </p:cNvPr>
          <p:cNvSpPr/>
          <p:nvPr/>
        </p:nvSpPr>
        <p:spPr>
          <a:xfrm>
            <a:off x="8728026" y="1245177"/>
            <a:ext cx="2793101" cy="2053078"/>
          </a:xfrm>
          <a:prstGeom prst="cloudCallout">
            <a:avLst>
              <a:gd name="adj1" fmla="val 60845"/>
              <a:gd name="adj2" fmla="val 51900"/>
            </a:avLst>
          </a:prstGeom>
          <a:noFill/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Having long term goals 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36D784-55D3-4FF7-9BDA-B1D419B906EB}"/>
              </a:ext>
            </a:extLst>
          </p:cNvPr>
          <p:cNvSpPr txBox="1"/>
          <p:nvPr/>
        </p:nvSpPr>
        <p:spPr>
          <a:xfrm>
            <a:off x="5237716" y="1471497"/>
            <a:ext cx="225638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/>
              <a:t>W</a:t>
            </a:r>
            <a:r>
              <a:rPr lang="en-US" sz="2000" dirty="0">
                <a:solidFill>
                  <a:schemeClr val="tx1"/>
                </a:solidFill>
              </a:rPr>
              <a:t>aiting for something without getting frustrated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193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BE8A0-2525-064D-8BE2-6492EF764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3434"/>
            <a:ext cx="10515600" cy="4351338"/>
          </a:xfrm>
        </p:spPr>
        <p:txBody>
          <a:bodyPr/>
          <a:lstStyle/>
          <a:p>
            <a:r>
              <a:rPr lang="en-US" dirty="0"/>
              <a:t>It isn’t just about waiting for things.</a:t>
            </a:r>
          </a:p>
          <a:p>
            <a:r>
              <a:rPr lang="en-US" dirty="0"/>
              <a:t>It is about doing things with focus and care.</a:t>
            </a:r>
          </a:p>
          <a:p>
            <a:r>
              <a:rPr lang="en-US" dirty="0"/>
              <a:t>It is about working at something and not being afraid to do it again and again until you get it right.</a:t>
            </a:r>
          </a:p>
          <a:p>
            <a:r>
              <a:rPr lang="en-US" dirty="0"/>
              <a:t>It is about waiting for the right time or for other people.</a:t>
            </a:r>
          </a:p>
          <a:p>
            <a:r>
              <a:rPr lang="en-US" dirty="0"/>
              <a:t>It is about showing self-control when you feel frustrated or impatient.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EA33BF-D188-BB4F-BB6F-A468A00EC866}"/>
              </a:ext>
            </a:extLst>
          </p:cNvPr>
          <p:cNvSpPr txBox="1">
            <a:spLocks/>
          </p:cNvSpPr>
          <p:nvPr/>
        </p:nvSpPr>
        <p:spPr>
          <a:xfrm>
            <a:off x="582119" y="509636"/>
            <a:ext cx="9287429" cy="735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is patience important?</a:t>
            </a:r>
          </a:p>
        </p:txBody>
      </p:sp>
    </p:spTree>
    <p:extLst>
      <p:ext uri="{BB962C8B-B14F-4D97-AF65-F5344CB8AC3E}">
        <p14:creationId xmlns:p14="http://schemas.microsoft.com/office/powerpoint/2010/main" val="271364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8FD05A7-72D6-D44E-8B20-8DD58546EE6C}"/>
              </a:ext>
            </a:extLst>
          </p:cNvPr>
          <p:cNvSpPr txBox="1">
            <a:spLocks/>
          </p:cNvSpPr>
          <p:nvPr/>
        </p:nvSpPr>
        <p:spPr>
          <a:xfrm>
            <a:off x="370084" y="343984"/>
            <a:ext cx="9287429" cy="735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Drawing: Flossy and the high five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954EE2E-E9AB-824D-8541-8EF123CFDDF6}"/>
              </a:ext>
            </a:extLst>
          </p:cNvPr>
          <p:cNvSpPr/>
          <p:nvPr/>
        </p:nvSpPr>
        <p:spPr>
          <a:xfrm>
            <a:off x="432797" y="1454727"/>
            <a:ext cx="10484585" cy="4638211"/>
          </a:xfrm>
          <a:prstGeom prst="roundRect">
            <a:avLst>
              <a:gd name="adj" fmla="val 6796"/>
            </a:avLst>
          </a:prstGeom>
          <a:noFill/>
          <a:ln w="6350">
            <a:solidFill>
              <a:srgbClr val="F5C6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Task: </a:t>
            </a:r>
            <a:r>
              <a:rPr lang="en-US" sz="2400" dirty="0">
                <a:solidFill>
                  <a:schemeClr val="tx1"/>
                </a:solidFill>
              </a:rPr>
              <a:t>Read Clare’s story about her dog Flossy and the high five on pages 32–34.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Clare showed patience when teaching her dog to give her a high five.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Draw a </a:t>
            </a:r>
            <a:r>
              <a:rPr lang="en-US" sz="2400" b="1" dirty="0">
                <a:solidFill>
                  <a:schemeClr val="tx1"/>
                </a:solidFill>
              </a:rPr>
              <a:t>comic strip story </a:t>
            </a:r>
            <a:r>
              <a:rPr lang="en-US" sz="2400" dirty="0">
                <a:solidFill>
                  <a:schemeClr val="tx1"/>
                </a:solidFill>
              </a:rPr>
              <a:t>of a time when you showed patience. Consider showing: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 What activity / task / goal you were achieving.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Who or what was involved.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Did anyone help you?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What strategies did you use?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Did you talk to yourself to keep your patience?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5591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38BA93-CA67-3542-8603-9B0D32F5F9C8}"/>
              </a:ext>
            </a:extLst>
          </p:cNvPr>
          <p:cNvSpPr txBox="1"/>
          <p:nvPr/>
        </p:nvSpPr>
        <p:spPr>
          <a:xfrm>
            <a:off x="5883484" y="1300162"/>
            <a:ext cx="58370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424396"/>
                </a:solidFill>
                <a:latin typeface="+mj-lt"/>
              </a:rPr>
              <a:t>‘I think once you find that peace, that place of peace and quiet, or harmony… or confidence – that’s when you start playing at your best.’</a:t>
            </a:r>
          </a:p>
          <a:p>
            <a:pPr algn="ctr"/>
            <a:endParaRPr lang="en-US" sz="3200" dirty="0">
              <a:latin typeface="+mj-lt"/>
            </a:endParaRPr>
          </a:p>
          <a:p>
            <a:pPr algn="ctr"/>
            <a:r>
              <a:rPr lang="en-US" sz="2800" dirty="0">
                <a:solidFill>
                  <a:srgbClr val="898CC4"/>
                </a:solidFill>
                <a:latin typeface="+mj-lt"/>
              </a:rPr>
              <a:t>Roger Federer </a:t>
            </a:r>
          </a:p>
          <a:p>
            <a:pPr algn="ctr"/>
            <a:endParaRPr lang="en-US" sz="3200" dirty="0">
              <a:solidFill>
                <a:srgbClr val="898CC4"/>
              </a:solidFill>
              <a:latin typeface="+mj-lt"/>
            </a:endParaRPr>
          </a:p>
          <a:p>
            <a:pPr algn="ctr"/>
            <a:r>
              <a:rPr lang="en-US" sz="2800" dirty="0">
                <a:solidFill>
                  <a:srgbClr val="898CC4"/>
                </a:solidFill>
                <a:latin typeface="+mj-lt"/>
              </a:rPr>
              <a:t>Page 39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9B5A23-6DA9-44E2-B03A-16EF274CC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93" y="702365"/>
            <a:ext cx="4557763" cy="56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6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1082</Words>
  <Application>Microsoft Macintosh PowerPoint</Application>
  <PresentationFormat>Widescreen</PresentationFormat>
  <Paragraphs>102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Chapter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off,  Get back on.  Keep going</dc:title>
  <dc:creator>Katie Davies</dc:creator>
  <cp:lastModifiedBy>Danielle Hill</cp:lastModifiedBy>
  <cp:revision>56</cp:revision>
  <dcterms:created xsi:type="dcterms:W3CDTF">2021-06-04T15:08:50Z</dcterms:created>
  <dcterms:modified xsi:type="dcterms:W3CDTF">2021-09-03T14:57:37Z</dcterms:modified>
</cp:coreProperties>
</file>