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C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BCC1B2-5886-45DE-9BD4-C9095D6AD71A}" v="85" dt="2020-09-11T09:28:57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ding Rocks" userId="1cbe1730f76bfb67" providerId="LiveId" clId="{9FBCC1B2-5886-45DE-9BD4-C9095D6AD71A}"/>
    <pc:docChg chg="custSel addSld modSld">
      <pc:chgData name="Reading Rocks" userId="1cbe1730f76bfb67" providerId="LiveId" clId="{9FBCC1B2-5886-45DE-9BD4-C9095D6AD71A}" dt="2020-09-11T09:29:12.851" v="642" actId="1076"/>
      <pc:docMkLst>
        <pc:docMk/>
      </pc:docMkLst>
      <pc:sldChg chg="addSp delSp modSp new mod">
        <pc:chgData name="Reading Rocks" userId="1cbe1730f76bfb67" providerId="LiveId" clId="{9FBCC1B2-5886-45DE-9BD4-C9095D6AD71A}" dt="2020-09-11T09:13:29.051" v="449" actId="1076"/>
        <pc:sldMkLst>
          <pc:docMk/>
          <pc:sldMk cId="2410162277" sldId="258"/>
        </pc:sldMkLst>
        <pc:spChg chg="del">
          <ac:chgData name="Reading Rocks" userId="1cbe1730f76bfb67" providerId="LiveId" clId="{9FBCC1B2-5886-45DE-9BD4-C9095D6AD71A}" dt="2020-09-11T09:07:17.709" v="1" actId="478"/>
          <ac:spMkLst>
            <pc:docMk/>
            <pc:sldMk cId="2410162277" sldId="258"/>
            <ac:spMk id="2" creationId="{3285315B-F5A2-43CA-85B6-377078F36723}"/>
          </ac:spMkLst>
        </pc:spChg>
        <pc:spChg chg="del">
          <ac:chgData name="Reading Rocks" userId="1cbe1730f76bfb67" providerId="LiveId" clId="{9FBCC1B2-5886-45DE-9BD4-C9095D6AD71A}" dt="2020-09-11T09:07:17.709" v="1" actId="478"/>
          <ac:spMkLst>
            <pc:docMk/>
            <pc:sldMk cId="2410162277" sldId="258"/>
            <ac:spMk id="3" creationId="{B474FF01-10BF-40A1-8364-879986E51E69}"/>
          </ac:spMkLst>
        </pc:spChg>
        <pc:graphicFrameChg chg="add mod modGraphic">
          <ac:chgData name="Reading Rocks" userId="1cbe1730f76bfb67" providerId="LiveId" clId="{9FBCC1B2-5886-45DE-9BD4-C9095D6AD71A}" dt="2020-09-11T09:13:29.051" v="449" actId="1076"/>
          <ac:graphicFrameMkLst>
            <pc:docMk/>
            <pc:sldMk cId="2410162277" sldId="258"/>
            <ac:graphicFrameMk id="4" creationId="{CF5FDFCA-2B55-45A6-9406-ADF04C8FDF9D}"/>
          </ac:graphicFrameMkLst>
        </pc:graphicFrameChg>
      </pc:sldChg>
      <pc:sldChg chg="addSp delSp modSp new mod">
        <pc:chgData name="Reading Rocks" userId="1cbe1730f76bfb67" providerId="LiveId" clId="{9FBCC1B2-5886-45DE-9BD4-C9095D6AD71A}" dt="2020-09-11T09:16:39.052" v="465" actId="1076"/>
        <pc:sldMkLst>
          <pc:docMk/>
          <pc:sldMk cId="847216791" sldId="259"/>
        </pc:sldMkLst>
        <pc:spChg chg="del">
          <ac:chgData name="Reading Rocks" userId="1cbe1730f76bfb67" providerId="LiveId" clId="{9FBCC1B2-5886-45DE-9BD4-C9095D6AD71A}" dt="2020-09-11T09:15:15.596" v="451" actId="478"/>
          <ac:spMkLst>
            <pc:docMk/>
            <pc:sldMk cId="847216791" sldId="259"/>
            <ac:spMk id="2" creationId="{701B036A-B457-4119-B10A-E622C5425FC0}"/>
          </ac:spMkLst>
        </pc:spChg>
        <pc:spChg chg="del">
          <ac:chgData name="Reading Rocks" userId="1cbe1730f76bfb67" providerId="LiveId" clId="{9FBCC1B2-5886-45DE-9BD4-C9095D6AD71A}" dt="2020-09-11T09:15:15.596" v="451" actId="478"/>
          <ac:spMkLst>
            <pc:docMk/>
            <pc:sldMk cId="847216791" sldId="259"/>
            <ac:spMk id="3" creationId="{A509A233-4080-4549-A7D9-0CEE320B3B2C}"/>
          </ac:spMkLst>
        </pc:spChg>
        <pc:picChg chg="add mod modCrop">
          <ac:chgData name="Reading Rocks" userId="1cbe1730f76bfb67" providerId="LiveId" clId="{9FBCC1B2-5886-45DE-9BD4-C9095D6AD71A}" dt="2020-09-11T09:16:39.052" v="465" actId="1076"/>
          <ac:picMkLst>
            <pc:docMk/>
            <pc:sldMk cId="847216791" sldId="259"/>
            <ac:picMk id="4" creationId="{05BBA6F1-7292-49DD-9152-897ED3257776}"/>
          </ac:picMkLst>
        </pc:picChg>
        <pc:picChg chg="add mod modCrop">
          <ac:chgData name="Reading Rocks" userId="1cbe1730f76bfb67" providerId="LiveId" clId="{9FBCC1B2-5886-45DE-9BD4-C9095D6AD71A}" dt="2020-09-11T09:16:39.052" v="465" actId="1076"/>
          <ac:picMkLst>
            <pc:docMk/>
            <pc:sldMk cId="847216791" sldId="259"/>
            <ac:picMk id="5" creationId="{48BCDD06-6014-4C17-8442-41302891D6FF}"/>
          </ac:picMkLst>
        </pc:picChg>
      </pc:sldChg>
      <pc:sldChg chg="addSp delSp modSp new mod modAnim">
        <pc:chgData name="Reading Rocks" userId="1cbe1730f76bfb67" providerId="LiveId" clId="{9FBCC1B2-5886-45DE-9BD4-C9095D6AD71A}" dt="2020-09-11T09:24:32.496" v="519" actId="20577"/>
        <pc:sldMkLst>
          <pc:docMk/>
          <pc:sldMk cId="3393564481" sldId="260"/>
        </pc:sldMkLst>
        <pc:spChg chg="del">
          <ac:chgData name="Reading Rocks" userId="1cbe1730f76bfb67" providerId="LiveId" clId="{9FBCC1B2-5886-45DE-9BD4-C9095D6AD71A}" dt="2020-09-11T09:22:36.861" v="467" actId="478"/>
          <ac:spMkLst>
            <pc:docMk/>
            <pc:sldMk cId="3393564481" sldId="260"/>
            <ac:spMk id="2" creationId="{72E9CF50-544C-49C3-8F34-96AEEC1769DA}"/>
          </ac:spMkLst>
        </pc:spChg>
        <pc:spChg chg="del">
          <ac:chgData name="Reading Rocks" userId="1cbe1730f76bfb67" providerId="LiveId" clId="{9FBCC1B2-5886-45DE-9BD4-C9095D6AD71A}" dt="2020-09-11T09:22:36.861" v="467" actId="478"/>
          <ac:spMkLst>
            <pc:docMk/>
            <pc:sldMk cId="3393564481" sldId="260"/>
            <ac:spMk id="3" creationId="{EFAA957E-9745-4D16-871C-B8AC2DFD3658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4" creationId="{4E1D4EE0-56FF-4042-A584-84CDBE8C48DF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6" creationId="{575D64A3-B17B-47F0-AE1B-6253C2C37819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8" creationId="{C72C7EE5-FAA3-4CD8-9380-107BCE9E4DA3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10" creationId="{FD92073D-3771-42F8-BE50-4F9F6E1C28D5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12" creationId="{735245CB-ECE5-46A4-A38C-C1641A5F893F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14" creationId="{7EA75459-8A42-40F8-99C9-039F55EAFCB6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16" creationId="{8E9D34BB-366E-474A-8618-85C8C9FDC1C8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18" creationId="{9D4B5547-8BD4-4946-A405-4555E63FCE10}"/>
          </ac:spMkLst>
        </pc:spChg>
        <pc:spChg chg="add mod">
          <ac:chgData name="Reading Rocks" userId="1cbe1730f76bfb67" providerId="LiveId" clId="{9FBCC1B2-5886-45DE-9BD4-C9095D6AD71A}" dt="2020-09-11T09:23:44.179" v="483" actId="1076"/>
          <ac:spMkLst>
            <pc:docMk/>
            <pc:sldMk cId="3393564481" sldId="260"/>
            <ac:spMk id="20" creationId="{01B96FD7-6C97-4039-9AFA-E586166795CB}"/>
          </ac:spMkLst>
        </pc:spChg>
        <pc:spChg chg="add mod">
          <ac:chgData name="Reading Rocks" userId="1cbe1730f76bfb67" providerId="LiveId" clId="{9FBCC1B2-5886-45DE-9BD4-C9095D6AD71A}" dt="2020-09-11T09:23:54.861" v="485" actId="13822"/>
          <ac:spMkLst>
            <pc:docMk/>
            <pc:sldMk cId="3393564481" sldId="260"/>
            <ac:spMk id="21" creationId="{0795A352-0D23-4876-8CE7-66A99827F4A7}"/>
          </ac:spMkLst>
        </pc:spChg>
        <pc:spChg chg="add mod">
          <ac:chgData name="Reading Rocks" userId="1cbe1730f76bfb67" providerId="LiveId" clId="{9FBCC1B2-5886-45DE-9BD4-C9095D6AD71A}" dt="2020-09-11T09:24:14.300" v="511" actId="1076"/>
          <ac:spMkLst>
            <pc:docMk/>
            <pc:sldMk cId="3393564481" sldId="260"/>
            <ac:spMk id="22" creationId="{E0C29540-6C16-4C21-ABE4-9DC33FA60639}"/>
          </ac:spMkLst>
        </pc:spChg>
        <pc:spChg chg="add mod">
          <ac:chgData name="Reading Rocks" userId="1cbe1730f76bfb67" providerId="LiveId" clId="{9FBCC1B2-5886-45DE-9BD4-C9095D6AD71A}" dt="2020-09-11T09:24:28.804" v="514" actId="1076"/>
          <ac:spMkLst>
            <pc:docMk/>
            <pc:sldMk cId="3393564481" sldId="260"/>
            <ac:spMk id="23" creationId="{79F6D2CF-308B-4176-AD5B-B6EC037EC60F}"/>
          </ac:spMkLst>
        </pc:spChg>
        <pc:spChg chg="add mod">
          <ac:chgData name="Reading Rocks" userId="1cbe1730f76bfb67" providerId="LiveId" clId="{9FBCC1B2-5886-45DE-9BD4-C9095D6AD71A}" dt="2020-09-11T09:24:32.496" v="519" actId="20577"/>
          <ac:spMkLst>
            <pc:docMk/>
            <pc:sldMk cId="3393564481" sldId="260"/>
            <ac:spMk id="24" creationId="{C9124152-DD98-49EF-85AD-3F588109BA24}"/>
          </ac:spMkLst>
        </pc:spChg>
      </pc:sldChg>
      <pc:sldChg chg="addSp delSp modSp new mod modAnim">
        <pc:chgData name="Reading Rocks" userId="1cbe1730f76bfb67" providerId="LiveId" clId="{9FBCC1B2-5886-45DE-9BD4-C9095D6AD71A}" dt="2020-09-11T09:29:12.851" v="642" actId="1076"/>
        <pc:sldMkLst>
          <pc:docMk/>
          <pc:sldMk cId="3258559520" sldId="261"/>
        </pc:sldMkLst>
        <pc:spChg chg="del">
          <ac:chgData name="Reading Rocks" userId="1cbe1730f76bfb67" providerId="LiveId" clId="{9FBCC1B2-5886-45DE-9BD4-C9095D6AD71A}" dt="2020-09-11T09:26:53.012" v="521" actId="478"/>
          <ac:spMkLst>
            <pc:docMk/>
            <pc:sldMk cId="3258559520" sldId="261"/>
            <ac:spMk id="2" creationId="{0F41862B-2995-499F-93D1-678FB2400C3F}"/>
          </ac:spMkLst>
        </pc:spChg>
        <pc:spChg chg="del">
          <ac:chgData name="Reading Rocks" userId="1cbe1730f76bfb67" providerId="LiveId" clId="{9FBCC1B2-5886-45DE-9BD4-C9095D6AD71A}" dt="2020-09-11T09:26:53.012" v="521" actId="478"/>
          <ac:spMkLst>
            <pc:docMk/>
            <pc:sldMk cId="3258559520" sldId="261"/>
            <ac:spMk id="3" creationId="{36BE8555-0D4B-42E1-88A5-FD77C1CA25B8}"/>
          </ac:spMkLst>
        </pc:spChg>
        <pc:spChg chg="add mod">
          <ac:chgData name="Reading Rocks" userId="1cbe1730f76bfb67" providerId="LiveId" clId="{9FBCC1B2-5886-45DE-9BD4-C9095D6AD71A}" dt="2020-09-11T09:27:35.415" v="567" actId="115"/>
          <ac:spMkLst>
            <pc:docMk/>
            <pc:sldMk cId="3258559520" sldId="261"/>
            <ac:spMk id="4" creationId="{8573B5FB-B35A-4329-BCC6-90F69AC4F40C}"/>
          </ac:spMkLst>
        </pc:spChg>
        <pc:spChg chg="add mod">
          <ac:chgData name="Reading Rocks" userId="1cbe1730f76bfb67" providerId="LiveId" clId="{9FBCC1B2-5886-45DE-9BD4-C9095D6AD71A}" dt="2020-09-11T09:27:32.909" v="566" actId="403"/>
          <ac:spMkLst>
            <pc:docMk/>
            <pc:sldMk cId="3258559520" sldId="261"/>
            <ac:spMk id="6" creationId="{0ED645F2-6817-4963-9346-CC7CF6B19DB4}"/>
          </ac:spMkLst>
        </pc:spChg>
        <pc:spChg chg="add mod">
          <ac:chgData name="Reading Rocks" userId="1cbe1730f76bfb67" providerId="LiveId" clId="{9FBCC1B2-5886-45DE-9BD4-C9095D6AD71A}" dt="2020-09-11T09:28:20.363" v="607" actId="20577"/>
          <ac:spMkLst>
            <pc:docMk/>
            <pc:sldMk cId="3258559520" sldId="261"/>
            <ac:spMk id="7" creationId="{8610C18D-00ED-43D5-A6E4-93F98D53C8CA}"/>
          </ac:spMkLst>
        </pc:spChg>
        <pc:spChg chg="add mod">
          <ac:chgData name="Reading Rocks" userId="1cbe1730f76bfb67" providerId="LiveId" clId="{9FBCC1B2-5886-45DE-9BD4-C9095D6AD71A}" dt="2020-09-11T09:28:08.164" v="588" actId="20577"/>
          <ac:spMkLst>
            <pc:docMk/>
            <pc:sldMk cId="3258559520" sldId="261"/>
            <ac:spMk id="8" creationId="{9B4D8B85-3CF1-47A8-A3F3-BC1FD32A2B43}"/>
          </ac:spMkLst>
        </pc:spChg>
        <pc:spChg chg="add mod">
          <ac:chgData name="Reading Rocks" userId="1cbe1730f76bfb67" providerId="LiveId" clId="{9FBCC1B2-5886-45DE-9BD4-C9095D6AD71A}" dt="2020-09-11T09:28:29.405" v="625" actId="20577"/>
          <ac:spMkLst>
            <pc:docMk/>
            <pc:sldMk cId="3258559520" sldId="261"/>
            <ac:spMk id="9" creationId="{6ED22D24-6DF8-43C1-B310-759804F359D7}"/>
          </ac:spMkLst>
        </pc:spChg>
        <pc:spChg chg="add mod">
          <ac:chgData name="Reading Rocks" userId="1cbe1730f76bfb67" providerId="LiveId" clId="{9FBCC1B2-5886-45DE-9BD4-C9095D6AD71A}" dt="2020-09-11T09:28:39.139" v="627" actId="313"/>
          <ac:spMkLst>
            <pc:docMk/>
            <pc:sldMk cId="3258559520" sldId="261"/>
            <ac:spMk id="10" creationId="{EF402146-5AC6-4B60-A5A4-A252B4288E79}"/>
          </ac:spMkLst>
        </pc:spChg>
        <pc:spChg chg="add mod">
          <ac:chgData name="Reading Rocks" userId="1cbe1730f76bfb67" providerId="LiveId" clId="{9FBCC1B2-5886-45DE-9BD4-C9095D6AD71A}" dt="2020-09-11T09:28:15.387" v="602" actId="20577"/>
          <ac:spMkLst>
            <pc:docMk/>
            <pc:sldMk cId="3258559520" sldId="261"/>
            <ac:spMk id="11" creationId="{1C7785E8-7B1C-4088-BA7C-AB356B01A310}"/>
          </ac:spMkLst>
        </pc:spChg>
        <pc:spChg chg="add mod">
          <ac:chgData name="Reading Rocks" userId="1cbe1730f76bfb67" providerId="LiveId" clId="{9FBCC1B2-5886-45DE-9BD4-C9095D6AD71A}" dt="2020-09-11T09:29:12.851" v="642" actId="1076"/>
          <ac:spMkLst>
            <pc:docMk/>
            <pc:sldMk cId="3258559520" sldId="261"/>
            <ac:spMk id="12" creationId="{898305D9-2597-4025-8A33-4DF8340AB505}"/>
          </ac:spMkLst>
        </pc:spChg>
        <pc:spChg chg="add mod">
          <ac:chgData name="Reading Rocks" userId="1cbe1730f76bfb67" providerId="LiveId" clId="{9FBCC1B2-5886-45DE-9BD4-C9095D6AD71A}" dt="2020-09-11T09:28:34.490" v="626" actId="313"/>
          <ac:spMkLst>
            <pc:docMk/>
            <pc:sldMk cId="3258559520" sldId="261"/>
            <ac:spMk id="13" creationId="{7D83741B-8F7D-4458-BD74-40D35E23777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D60D-A4EE-43F6-B98D-5E5288EAC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CE057-F500-428D-A0E0-B69FF8071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8105D-6B70-482A-8109-9035DBE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3F226-0782-413E-8808-3E94265B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9B495-DC0D-43D4-8AC1-1AD96DB5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71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35E76-9A89-42A7-93D1-2625105C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65385-0F60-4101-8D8C-34C69AE03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A952F-FFEF-46A0-B57D-45B37C79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8EC9A-A1F0-4DC2-81CD-1E4E4017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39254-D660-48B1-A7C8-4B67851D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6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46308-05A8-4FB8-B28A-5057884E0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2A591-25D0-4669-99F5-8A20C808A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5CD70-0195-460A-925E-6C9E21E6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FD248-A6A3-4ABA-8EBC-B94FC8C1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19DF-F4AD-430A-8ABC-5EDD5672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5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4D35-0392-4EEC-A00B-FE8F37F9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9E172-71AC-46C3-8437-0210C4E49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56467-A622-494B-8B9B-F2E0C1AF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06C7F-FF32-494F-9044-FC1A8EC2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72E0-8182-4754-AB28-81B6CA3F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16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4FCC-9F3F-4B3B-8DFB-847B1C60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82019-D2DC-451B-9FCA-6798174A8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4C1A-3F9B-4702-BCDF-A882B22F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E074B-3388-42C5-BF41-060A25EC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8C5F8-F7F3-4B7F-88F1-3C1E54E0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4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6C13-6E14-476B-9BFC-8EB02E84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2AC4-A97D-4555-86BE-9DC2F1A24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A6115-F23A-449D-9E3A-A298F2564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EB2C1-F06E-45EC-8A73-3DBDB16D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70BD1-C4E6-4F2C-903A-8B01CF8C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375E2-AC65-4C6A-8B92-08617D6B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82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8E037-9EC2-4B25-A45D-3E954A10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77BB4-29F3-4DFA-B67E-D9FCD7C1A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3F3F7-BC5D-4673-80C3-89EC9D137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EEBD5-C62D-4E2A-9699-C4B771BA1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FD68CF-7742-495E-802C-2AD7859F89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4443A-435D-4F48-B22E-3CEDAF65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698E5-CFE9-4E90-AE71-81E75B99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39905-1092-439B-BC68-F9850BEA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6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83FC4-4D49-4AC8-BDBF-90B5591B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AEFA9-EA96-4B98-93A0-DA8369421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1A683-A477-4FB2-AE60-B415E7A5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66792-27F9-456F-8875-ADB5DD7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54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AFBFFD-B941-4CB6-BB8D-FC5E2A60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17749-5963-4EA8-9067-F517BB96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6AD09-37CE-451B-93CC-3098852E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6D64-BB2D-4BBD-81EC-3E82B383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6A6C-240F-476B-AFC1-EE51D275D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2212C-DF45-41B5-A4C0-9452152C9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90A5F-AF66-42C0-86F4-33BB9CA8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31321-44A6-460F-9FEE-DE439D1C8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4E461-2FB1-47C7-B13A-71389B87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47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8DAB-CA22-4F6F-8367-38EF8FE7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3CA3CA-FEE3-497C-9231-7B96C1AE8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7ED10-91CF-41F2-9381-40BAC0492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CEB45-379F-467F-B96F-B75AF37E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93494-D9C7-41DA-8D01-E2221B2B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72A60-6F7E-4D85-B3EA-7EB8CE4A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10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AFF1D-D762-4011-9E68-F74A84DC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759E2-81BD-4C9C-B93E-39A33598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72B93-AD18-4C81-818E-81DA1BEFC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A199B-2A5E-4A10-80EE-846C45EB4FE3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56408-A7BE-4936-854C-936ED616A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B645D-34A8-4DD1-A580-F4EC7E840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8C242-69CF-47CB-AFDA-9C811BA62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86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sustainabledevelopme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2FAF5-23A7-47A1-80BC-249D74236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" t="2340" r="5932" b="2896"/>
          <a:stretch/>
        </p:blipFill>
        <p:spPr>
          <a:xfrm>
            <a:off x="2734491" y="0"/>
            <a:ext cx="682752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31524-99E2-44FE-B4A2-C3FE823E49EA}"/>
              </a:ext>
            </a:extLst>
          </p:cNvPr>
          <p:cNvSpPr txBox="1"/>
          <p:nvPr/>
        </p:nvSpPr>
        <p:spPr>
          <a:xfrm>
            <a:off x="9562012" y="6015836"/>
            <a:ext cx="2386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https://www.un.org/sustainabledevelopment/</a:t>
            </a:r>
            <a:r>
              <a:rPr lang="en-GB" dirty="0"/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BBBE6188-0DA4-45DA-A6D5-C02EC82069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579815"/>
                  </p:ext>
                </p:extLst>
              </p:nvPr>
            </p:nvGraphicFramePr>
            <p:xfrm>
              <a:off x="2870914" y="92946"/>
              <a:ext cx="6493604" cy="6569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493604" cy="6569220"/>
                    </a:xfrm>
                    <a:prstGeom prst="rect">
                      <a:avLst/>
                    </a:prstGeom>
                  </am3d:spPr>
                  <am3d:camera>
                    <am3d:pos x="0" y="0" z="66137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38844" d="1000000"/>
                    <am3d:preTrans dx="25897" dy="-181293" dz="-155395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9980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BBBE6188-0DA4-45DA-A6D5-C02EC82069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0914" y="92946"/>
                <a:ext cx="6493604" cy="65692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807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BA6F1-7292-49DD-9152-897ED3257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28" b="13473"/>
          <a:stretch/>
        </p:blipFill>
        <p:spPr>
          <a:xfrm>
            <a:off x="952500" y="1028699"/>
            <a:ext cx="5143500" cy="4800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BCDD06-6014-4C17-8442-41302891D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6" t="18055" r="6483" b="27640"/>
          <a:stretch/>
        </p:blipFill>
        <p:spPr>
          <a:xfrm>
            <a:off x="6096000" y="1028699"/>
            <a:ext cx="5144378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1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7815BE-FE12-452B-BA05-008025D58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60" y="1123109"/>
            <a:ext cx="1317757" cy="1304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FEBAE-2E13-4857-A25E-DAE10793C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560" y="1123109"/>
            <a:ext cx="1344096" cy="1304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7969B-8E75-4F70-B8D2-403C6434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99" y="1123109"/>
            <a:ext cx="1356338" cy="1304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7BFA5-5020-4502-BDD4-D088EEE89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880" y="1123108"/>
            <a:ext cx="1317756" cy="1304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56F8D-F119-4E2B-997E-053684995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079" y="1122317"/>
            <a:ext cx="1279868" cy="1304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EEFE8-428A-49E3-9D92-97D61CD52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1389" y="1122317"/>
            <a:ext cx="1268375" cy="1304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BDD7B-6455-4112-B17D-98A62C966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360" y="2798956"/>
            <a:ext cx="1348316" cy="1348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6BF41-44F7-4F87-97D7-E76DD00265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5559" y="2798955"/>
            <a:ext cx="1298194" cy="1310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B4DD1-A3A3-4707-A36A-4672F8D7D9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9099" y="2760852"/>
            <a:ext cx="1299176" cy="1336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82B3D7-9B0D-4695-80DF-0839F28F07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6297" y="2760852"/>
            <a:ext cx="1297913" cy="1348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95D732-BF05-453B-AE81-48653CB214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698" y="2760852"/>
            <a:ext cx="1296458" cy="1348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B7A92-FB1E-4B00-B666-8D48C04AE0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1389" y="2760852"/>
            <a:ext cx="1296458" cy="1349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AB877-2D82-44F7-9779-5D8FE25E22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6857" y="4518947"/>
            <a:ext cx="1294383" cy="13483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DDDCE5-52E7-4F79-804D-06D82A3AE5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5558" y="4518946"/>
            <a:ext cx="1320799" cy="134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68BBDC-20C7-447E-8486-695B097338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9099" y="4518946"/>
            <a:ext cx="1322373" cy="1336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BE9308-EB5C-45F1-B944-0F8B61624B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6297" y="4511918"/>
            <a:ext cx="1318845" cy="1304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045BF7-265B-4CDF-8E9C-28E13CA503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1412" y="4445237"/>
            <a:ext cx="1318700" cy="13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F5FDFCA-2B55-45A6-9406-ADF04C8FD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568642"/>
              </p:ext>
            </p:extLst>
          </p:nvPr>
        </p:nvGraphicFramePr>
        <p:xfrm>
          <a:off x="121920" y="766354"/>
          <a:ext cx="11948160" cy="5050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1360">
                  <a:extLst>
                    <a:ext uri="{9D8B030D-6E8A-4147-A177-3AD203B41FA5}">
                      <a16:colId xmlns:a16="http://schemas.microsoft.com/office/drawing/2014/main" val="2317104085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3276457888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1965816956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299095859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1055111502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1497003511"/>
                    </a:ext>
                  </a:extLst>
                </a:gridCol>
              </a:tblGrid>
              <a:tr h="1532544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End Poverty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Zero Hunger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Good Health and Wellbeing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Quality Education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Gender Equality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Clean water and Sanitation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7727169"/>
                  </a:ext>
                </a:extLst>
              </a:tr>
              <a:tr h="152612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Affordable and Clean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Decent Work and Economic Growth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Industry, Innovation and Infrastructure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Reduced Inequalities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Sustainable Cities and Communities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Responsible Consumption and Production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2107515"/>
                  </a:ext>
                </a:extLst>
              </a:tr>
              <a:tr h="199230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Climate Action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Life Below 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Life on Land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Peace. Justice and Strong Institutions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Bahnschrift" panose="020B0502040204020203" pitchFamily="34" charset="0"/>
                        </a:rPr>
                        <a:t>Partnerships for the Goals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394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16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1D4EE0-56FF-4042-A584-84CDBE8C48DF}"/>
              </a:ext>
            </a:extLst>
          </p:cNvPr>
          <p:cNvSpPr/>
          <p:nvPr/>
        </p:nvSpPr>
        <p:spPr>
          <a:xfrm>
            <a:off x="5110568" y="656408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5D64A3-B17B-47F0-AE1B-6253C2C37819}"/>
              </a:ext>
            </a:extLst>
          </p:cNvPr>
          <p:cNvSpPr/>
          <p:nvPr/>
        </p:nvSpPr>
        <p:spPr>
          <a:xfrm>
            <a:off x="3920354" y="1758041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2C7EE5-FAA3-4CD8-9380-107BCE9E4DA3}"/>
              </a:ext>
            </a:extLst>
          </p:cNvPr>
          <p:cNvSpPr/>
          <p:nvPr/>
        </p:nvSpPr>
        <p:spPr>
          <a:xfrm>
            <a:off x="6300784" y="1758041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92073D-3771-42F8-BE50-4F9F6E1C28D5}"/>
              </a:ext>
            </a:extLst>
          </p:cNvPr>
          <p:cNvSpPr/>
          <p:nvPr/>
        </p:nvSpPr>
        <p:spPr>
          <a:xfrm>
            <a:off x="2767832" y="2913833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5245CB-ECE5-46A4-A38C-C1641A5F893F}"/>
              </a:ext>
            </a:extLst>
          </p:cNvPr>
          <p:cNvSpPr/>
          <p:nvPr/>
        </p:nvSpPr>
        <p:spPr>
          <a:xfrm>
            <a:off x="5148262" y="2913833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A75459-8A42-40F8-99C9-039F55EAFCB6}"/>
              </a:ext>
            </a:extLst>
          </p:cNvPr>
          <p:cNvSpPr/>
          <p:nvPr/>
        </p:nvSpPr>
        <p:spPr>
          <a:xfrm>
            <a:off x="7528692" y="2913832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D34BB-366E-474A-8618-85C8C9FDC1C8}"/>
              </a:ext>
            </a:extLst>
          </p:cNvPr>
          <p:cNvSpPr/>
          <p:nvPr/>
        </p:nvSpPr>
        <p:spPr>
          <a:xfrm>
            <a:off x="3920354" y="4069626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D4B5547-8BD4-4946-A405-4555E63FCE10}"/>
              </a:ext>
            </a:extLst>
          </p:cNvPr>
          <p:cNvSpPr/>
          <p:nvPr/>
        </p:nvSpPr>
        <p:spPr>
          <a:xfrm>
            <a:off x="6300784" y="4069626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B96FD7-6C97-4039-9AFA-E586166795CB}"/>
              </a:ext>
            </a:extLst>
          </p:cNvPr>
          <p:cNvSpPr/>
          <p:nvPr/>
        </p:nvSpPr>
        <p:spPr>
          <a:xfrm>
            <a:off x="5148262" y="5171258"/>
            <a:ext cx="1895475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0795A352-0D23-4876-8CE7-66A99827F4A7}"/>
              </a:ext>
            </a:extLst>
          </p:cNvPr>
          <p:cNvSpPr/>
          <p:nvPr/>
        </p:nvSpPr>
        <p:spPr>
          <a:xfrm>
            <a:off x="7528692" y="348343"/>
            <a:ext cx="1963651" cy="5747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C29540-6C16-4C21-ABE4-9DC33FA60639}"/>
              </a:ext>
            </a:extLst>
          </p:cNvPr>
          <p:cNvSpPr txBox="1"/>
          <p:nvPr/>
        </p:nvSpPr>
        <p:spPr>
          <a:xfrm>
            <a:off x="9492343" y="333242"/>
            <a:ext cx="19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Most important priority</a:t>
            </a: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79F6D2CF-308B-4176-AD5B-B6EC037EC60F}"/>
              </a:ext>
            </a:extLst>
          </p:cNvPr>
          <p:cNvSpPr/>
          <p:nvPr/>
        </p:nvSpPr>
        <p:spPr>
          <a:xfrm>
            <a:off x="7528692" y="5445847"/>
            <a:ext cx="1963651" cy="574766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124152-DD98-49EF-85AD-3F588109BA24}"/>
              </a:ext>
            </a:extLst>
          </p:cNvPr>
          <p:cNvSpPr txBox="1"/>
          <p:nvPr/>
        </p:nvSpPr>
        <p:spPr>
          <a:xfrm>
            <a:off x="9492343" y="5430746"/>
            <a:ext cx="196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Least important priority</a:t>
            </a:r>
          </a:p>
        </p:txBody>
      </p:sp>
    </p:spTree>
    <p:extLst>
      <p:ext uri="{BB962C8B-B14F-4D97-AF65-F5344CB8AC3E}">
        <p14:creationId xmlns:p14="http://schemas.microsoft.com/office/powerpoint/2010/main" val="339356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73B5FB-B35A-4329-BCC6-90F69AC4F40C}"/>
              </a:ext>
            </a:extLst>
          </p:cNvPr>
          <p:cNvSpPr txBox="1"/>
          <p:nvPr/>
        </p:nvSpPr>
        <p:spPr>
          <a:xfrm>
            <a:off x="148046" y="191589"/>
            <a:ext cx="382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Key words to use: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645F2-6817-4963-9346-CC7CF6B19DB4}"/>
              </a:ext>
            </a:extLst>
          </p:cNvPr>
          <p:cNvSpPr txBox="1"/>
          <p:nvPr/>
        </p:nvSpPr>
        <p:spPr>
          <a:xfrm>
            <a:off x="1240971" y="1642442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essential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0C18D-00ED-43D5-A6E4-93F98D53C8CA}"/>
              </a:ext>
            </a:extLst>
          </p:cNvPr>
          <p:cNvSpPr txBox="1"/>
          <p:nvPr/>
        </p:nvSpPr>
        <p:spPr>
          <a:xfrm>
            <a:off x="5225142" y="803880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vital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D8B85-3CF1-47A8-A3F3-BC1FD32A2B43}"/>
              </a:ext>
            </a:extLst>
          </p:cNvPr>
          <p:cNvSpPr txBox="1"/>
          <p:nvPr/>
        </p:nvSpPr>
        <p:spPr>
          <a:xfrm>
            <a:off x="605245" y="3236316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22D24-6DF8-43C1-B310-759804F359D7}"/>
              </a:ext>
            </a:extLst>
          </p:cNvPr>
          <p:cNvSpPr txBox="1"/>
          <p:nvPr/>
        </p:nvSpPr>
        <p:spPr>
          <a:xfrm>
            <a:off x="4628604" y="3013501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important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02146-5AC6-4B60-A5A4-A252B4288E79}"/>
              </a:ext>
            </a:extLst>
          </p:cNvPr>
          <p:cNvSpPr txBox="1"/>
          <p:nvPr/>
        </p:nvSpPr>
        <p:spPr>
          <a:xfrm>
            <a:off x="9313817" y="3201277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necessary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785E8-7B1C-4088-BA7C-AB356B01A310}"/>
              </a:ext>
            </a:extLst>
          </p:cNvPr>
          <p:cNvSpPr txBox="1"/>
          <p:nvPr/>
        </p:nvSpPr>
        <p:spPr>
          <a:xfrm>
            <a:off x="818605" y="5417608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significant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305D9-2597-4025-8A33-4DF8340AB505}"/>
              </a:ext>
            </a:extLst>
          </p:cNvPr>
          <p:cNvSpPr txBox="1"/>
          <p:nvPr/>
        </p:nvSpPr>
        <p:spPr>
          <a:xfrm>
            <a:off x="8782593" y="483772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3741B-8F7D-4458-BD74-40D35E237770}"/>
              </a:ext>
            </a:extLst>
          </p:cNvPr>
          <p:cNvSpPr txBox="1"/>
          <p:nvPr/>
        </p:nvSpPr>
        <p:spPr>
          <a:xfrm>
            <a:off x="6871062" y="5112807"/>
            <a:ext cx="3823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</a:rPr>
              <a:t>critical</a:t>
            </a:r>
          </a:p>
        </p:txBody>
      </p:sp>
    </p:spTree>
    <p:extLst>
      <p:ext uri="{BB962C8B-B14F-4D97-AF65-F5344CB8AC3E}">
        <p14:creationId xmlns:p14="http://schemas.microsoft.com/office/powerpoint/2010/main" val="32585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</Words>
  <Application>Microsoft Office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Reading Rocks</dc:creator>
  <cp:lastModifiedBy>Reading Rocks</cp:lastModifiedBy>
  <cp:revision>2</cp:revision>
  <dcterms:created xsi:type="dcterms:W3CDTF">2020-09-09T14:19:04Z</dcterms:created>
  <dcterms:modified xsi:type="dcterms:W3CDTF">2020-09-11T09:29:25Z</dcterms:modified>
</cp:coreProperties>
</file>