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7EED-6EBA-4C68-BF87-DBAA4BD5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24327-817A-4AE3-8DB5-6BAA2BC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6978-C4E4-4EC0-AA8C-70887937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2B06-01E3-4431-A299-0B1C8FA3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8E8AC-D505-41C6-88B7-EC285A9C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B647-94F8-41B6-A117-9B2662DD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85E70-7664-4E19-8B3D-0E21369C5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FFF4-A3A9-4E54-97ED-4D42A2E5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F5E7-9967-4995-90C5-02850D58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6FF99-70E3-46D7-95B9-CD0D28FA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6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8788F-9CD2-48CC-90F3-278E037D1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B8E5B-5B5A-45E4-87BC-A2704B308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8A76-6A06-45A2-870C-C807EE9B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AFDD-DDA0-418D-AFBB-EA0DB4BB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71B44-0B5B-46D8-9786-7AA67C25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6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D584-EEB2-4C0D-AE1C-BC655BD0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C17A-9A66-4477-BBB2-DB650A61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FEC8C-EA74-4B7D-BBA8-2FAB02AC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6762-3304-4A83-ACA8-E621C977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8036-D29F-48E7-B106-84B64215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1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BD52-6820-4A4D-B39C-AADF8073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6857E-5BA8-4AA9-A786-25E4213B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A26A-E00F-4197-A625-CBFE7DEC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277F-9D45-48F3-847C-7AA83411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3700F-4915-4C98-BED3-F0CE67F2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9D48-EE7E-4450-8942-2D56051D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0476-1630-4DA4-80A3-DE1E00882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84938-677D-4E11-9240-3438A0E3D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F3E2-C298-4122-8874-FE5856C2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18CF5-9525-418B-88E6-52A3C51D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86AAC-E260-431A-AD0A-BB22DA66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4BFD-8D7F-4E7E-8BAD-76440811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FD913-B73C-4C89-9CE1-9FB9C67DE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073A5-AC3F-4CF3-93BB-ABB0DAAD4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8A5FE-2372-42B4-8A24-72D90E435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B7A58-4D40-4B2C-8E8D-06FC7ADEF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4F646-632F-452B-864F-1DEE059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BD838-E5F3-4D5B-B8CA-1F0896F7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3BCB1-2F2C-4524-B062-EF5DBEFE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8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684E-26B4-40ED-818D-E507C753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C2718-B092-4B71-8ED4-C5E29CC4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5D867-1CFD-4B3C-BC85-5122058F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46718-FBEF-4725-913C-967815E0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6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D4051-7A70-46EE-BCF0-B5A57263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D4DFE-74BC-422E-93A4-A0C20778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B90CF-EE35-4DCC-B33D-7797DF9A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C2F4-1C9D-4740-BB8D-2CE156AB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BFB2-8621-479F-B1D1-8FF26D5C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E1331-5EB6-40AD-BEE3-C54103CA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EE2BA-708F-4648-A212-44FF2505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68AC4-5BFD-44B3-8D89-D2EE335D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411F6-0550-4C8D-8C93-291E21C1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8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5FCD-5A78-4161-AC4D-FF779860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3985-7231-4AED-A32B-5E2620D67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0A951-E98B-41DE-88F5-A749123EA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F221-3AE1-434B-B568-8F5F93B1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EA64F-D30D-4D07-ACDF-13167308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71535-336F-4D9F-B638-2A57B878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4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A2ABC0-4F00-4234-B6DA-8A49CF48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B8F32-6525-424F-B651-09FC3D8E2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E08E-6C81-431F-9D8D-9E82FEE6D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8D98-AD43-41C5-B822-8FD5C4763D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7A07E-65AC-418C-AF15-BC2D29312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BB9BE-EA21-4B28-A37F-A31D40AD5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612B-7C5B-435C-BE1E-F9C347ED5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F4C07F0-255E-4058-82B0-5EDED576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3" y="0"/>
            <a:ext cx="1028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3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99872E-6E22-4CF3-BE61-67FA7CF6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67" y="780194"/>
            <a:ext cx="6555618" cy="529761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3E87DDA8-0500-4B4B-985D-B8F80CC873BA}"/>
              </a:ext>
            </a:extLst>
          </p:cNvPr>
          <p:cNvSpPr/>
          <p:nvPr/>
        </p:nvSpPr>
        <p:spPr>
          <a:xfrm rot="21281145">
            <a:off x="8723480" y="582101"/>
            <a:ext cx="3041147" cy="2918022"/>
          </a:xfrm>
          <a:prstGeom prst="star5">
            <a:avLst/>
          </a:prstGeom>
          <a:solidFill>
            <a:srgbClr val="00B3AD"/>
          </a:solidFill>
          <a:ln>
            <a:solidFill>
              <a:srgbClr val="00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D6AC1-5929-4743-B0BE-29EC8556B2AF}"/>
              </a:ext>
            </a:extLst>
          </p:cNvPr>
          <p:cNvSpPr txBox="1"/>
          <p:nvPr/>
        </p:nvSpPr>
        <p:spPr>
          <a:xfrm>
            <a:off x="9589117" y="1860126"/>
            <a:ext cx="130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Makes rules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325E0C3-DC11-45D7-ACD8-F050193BAF0C}"/>
              </a:ext>
            </a:extLst>
          </p:cNvPr>
          <p:cNvSpPr/>
          <p:nvPr/>
        </p:nvSpPr>
        <p:spPr>
          <a:xfrm rot="21281145">
            <a:off x="8723480" y="3588260"/>
            <a:ext cx="3041147" cy="2918022"/>
          </a:xfrm>
          <a:prstGeom prst="star5">
            <a:avLst/>
          </a:prstGeom>
          <a:solidFill>
            <a:srgbClr val="00B3AD"/>
          </a:solidFill>
          <a:ln>
            <a:solidFill>
              <a:srgbClr val="00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C329E-CBBC-48BE-9FEC-DCAD59BB827E}"/>
              </a:ext>
            </a:extLst>
          </p:cNvPr>
          <p:cNvSpPr txBox="1"/>
          <p:nvPr/>
        </p:nvSpPr>
        <p:spPr>
          <a:xfrm>
            <a:off x="9589117" y="4779851"/>
            <a:ext cx="130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Does the best for the population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464CE-929B-4015-AA9C-24027C10BBD7}"/>
              </a:ext>
            </a:extLst>
          </p:cNvPr>
          <p:cNvSpPr txBox="1"/>
          <p:nvPr/>
        </p:nvSpPr>
        <p:spPr>
          <a:xfrm rot="21093006">
            <a:off x="430982" y="3609795"/>
            <a:ext cx="2222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What is a ruler?</a:t>
            </a:r>
          </a:p>
        </p:txBody>
      </p:sp>
    </p:spTree>
    <p:extLst>
      <p:ext uri="{BB962C8B-B14F-4D97-AF65-F5344CB8AC3E}">
        <p14:creationId xmlns:p14="http://schemas.microsoft.com/office/powerpoint/2010/main" val="429192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6">
            <a:extLst>
              <a:ext uri="{FF2B5EF4-FFF2-40B4-BE49-F238E27FC236}">
                <a16:creationId xmlns:a16="http://schemas.microsoft.com/office/drawing/2014/main" id="{72E21EB9-379A-4334-8CEC-0608DD5CD102}"/>
              </a:ext>
            </a:extLst>
          </p:cNvPr>
          <p:cNvSpPr/>
          <p:nvPr/>
        </p:nvSpPr>
        <p:spPr>
          <a:xfrm rot="21281145">
            <a:off x="167982" y="1610943"/>
            <a:ext cx="3505371" cy="3312062"/>
          </a:xfrm>
          <a:prstGeom prst="star5">
            <a:avLst/>
          </a:prstGeom>
          <a:solidFill>
            <a:srgbClr val="00B3AD"/>
          </a:solidFill>
          <a:ln>
            <a:solidFill>
              <a:srgbClr val="00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ED9CA-67FE-4A11-8352-5F6F39B0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47" y="320945"/>
            <a:ext cx="4881106" cy="6216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CB729-6DAF-4BD8-9534-3B2D9568D6ED}"/>
              </a:ext>
            </a:extLst>
          </p:cNvPr>
          <p:cNvSpPr txBox="1"/>
          <p:nvPr/>
        </p:nvSpPr>
        <p:spPr>
          <a:xfrm>
            <a:off x="1165755" y="3035655"/>
            <a:ext cx="150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What rules do we need?</a:t>
            </a:r>
          </a:p>
        </p:txBody>
      </p:sp>
    </p:spTree>
    <p:extLst>
      <p:ext uri="{BB962C8B-B14F-4D97-AF65-F5344CB8AC3E}">
        <p14:creationId xmlns:p14="http://schemas.microsoft.com/office/powerpoint/2010/main" val="33405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642BD-D26E-4DA4-8A3D-B5589207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76" y="331069"/>
            <a:ext cx="4802047" cy="61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C6DA9-DB8B-4155-9E95-10B3AC0DB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87" y="237884"/>
            <a:ext cx="6616443" cy="3191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BE9BA-BD8C-4A26-A59C-E53BE98E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25" y="3169960"/>
            <a:ext cx="4293905" cy="3273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B5121-A0BF-4BB8-B1D4-20C1E36B0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641" y="3169960"/>
            <a:ext cx="2862513" cy="34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F2BB43D-3576-4EAD-BEB3-0EAFCD484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05" y="740779"/>
            <a:ext cx="8887916" cy="52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B304D-E78D-49AA-8281-46D71907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676275"/>
            <a:ext cx="64198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Highet</dc:creator>
  <cp:lastModifiedBy>Felicity Highet</cp:lastModifiedBy>
  <cp:revision>3</cp:revision>
  <dcterms:created xsi:type="dcterms:W3CDTF">2020-06-11T18:03:00Z</dcterms:created>
  <dcterms:modified xsi:type="dcterms:W3CDTF">2020-06-11T18:25:43Z</dcterms:modified>
</cp:coreProperties>
</file>