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04E"/>
    <a:srgbClr val="EE8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5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8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77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7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486836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9" y="486836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28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31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8" y="2279656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8" y="6119289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0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486838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2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8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5" y="2241552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8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5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90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18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55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5" y="1316571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8" indent="0">
              <a:buNone/>
              <a:defRPr sz="751"/>
            </a:lvl4pPr>
            <a:lvl5pPr marL="1371532" indent="0">
              <a:buNone/>
              <a:defRPr sz="751"/>
            </a:lvl5pPr>
            <a:lvl6pPr marL="1714415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4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5" y="1316571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8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8" indent="0">
              <a:buNone/>
              <a:defRPr sz="751"/>
            </a:lvl4pPr>
            <a:lvl5pPr marL="1371532" indent="0">
              <a:buNone/>
              <a:defRPr sz="751"/>
            </a:lvl5pPr>
            <a:lvl6pPr marL="1714415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83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8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8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9FA6D-554C-4D04-86DA-94347AF8AD5E}" type="datetimeFigureOut">
              <a:rPr lang="en-GB" smtClean="0"/>
              <a:t>08/08/2019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8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8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7B901-76FF-40B3-AB64-953C41FC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95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58683E1-5F6A-4DF4-BBD2-B72899A80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4"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B2B1687-8059-4C7F-8B56-5DFB81243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r="29304"/>
          <a:stretch/>
        </p:blipFill>
        <p:spPr>
          <a:xfrm>
            <a:off x="0" y="3622433"/>
            <a:ext cx="6858000" cy="5521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93799-C1C8-4429-93FE-A9DCA91411CF}"/>
              </a:ext>
            </a:extLst>
          </p:cNvPr>
          <p:cNvSpPr txBox="1"/>
          <p:nvPr/>
        </p:nvSpPr>
        <p:spPr>
          <a:xfrm>
            <a:off x="2074985" y="8440062"/>
            <a:ext cx="473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FCFB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There’s a Rang-tan in My Bedroom </a:t>
            </a:r>
          </a:p>
          <a:p>
            <a:r>
              <a:rPr lang="en-GB" sz="1600" dirty="0">
                <a:solidFill>
                  <a:srgbClr val="FCFB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James Sellick and </a:t>
            </a:r>
            <a:r>
              <a:rPr lang="en-GB" sz="1600" dirty="0" err="1">
                <a:solidFill>
                  <a:srgbClr val="FCFB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Frann</a:t>
            </a:r>
            <a:r>
              <a:rPr lang="en-GB" sz="1600" dirty="0">
                <a:solidFill>
                  <a:srgbClr val="FCFB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Preston-Gannon</a:t>
            </a:r>
          </a:p>
        </p:txBody>
      </p:sp>
      <p:pic>
        <p:nvPicPr>
          <p:cNvPr id="7" name="Picture 6" descr="A picture containing book, sitting, teddy, bear&#10;&#10;Description automatically generated">
            <a:extLst>
              <a:ext uri="{FF2B5EF4-FFF2-40B4-BE49-F238E27FC236}">
                <a16:creationId xmlns:a16="http://schemas.microsoft.com/office/drawing/2014/main" id="{21C7DD6A-E32E-46E2-8608-89030F375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9" y="6850718"/>
            <a:ext cx="2192177" cy="2232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85B908-83EF-43B8-AFC9-4F4DB67E1CE3}"/>
              </a:ext>
            </a:extLst>
          </p:cNvPr>
          <p:cNvSpPr txBox="1"/>
          <p:nvPr/>
        </p:nvSpPr>
        <p:spPr>
          <a:xfrm>
            <a:off x="0" y="107136"/>
            <a:ext cx="6811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E267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Rewards Chart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89B395-92FD-443D-8403-490C7969C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205662"/>
              </p:ext>
            </p:extLst>
          </p:nvPr>
        </p:nvGraphicFramePr>
        <p:xfrm>
          <a:off x="769432" y="1916701"/>
          <a:ext cx="5319132" cy="3942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25591">
                  <a:extLst>
                    <a:ext uri="{9D8B030D-6E8A-4147-A177-3AD203B41FA5}">
                      <a16:colId xmlns:a16="http://schemas.microsoft.com/office/drawing/2014/main" val="1924332776"/>
                    </a:ext>
                  </a:extLst>
                </a:gridCol>
                <a:gridCol w="1293541">
                  <a:extLst>
                    <a:ext uri="{9D8B030D-6E8A-4147-A177-3AD203B41FA5}">
                      <a16:colId xmlns:a16="http://schemas.microsoft.com/office/drawing/2014/main" val="3339987354"/>
                    </a:ext>
                  </a:extLst>
                </a:gridCol>
              </a:tblGrid>
              <a:tr h="47700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Tick when completed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733756"/>
                  </a:ext>
                </a:extLst>
              </a:tr>
              <a:tr h="470831">
                <a:tc>
                  <a:txBody>
                    <a:bodyPr/>
                    <a:lstStyle/>
                    <a:p>
                      <a:r>
                        <a:rPr lang="en-GB" sz="1200" dirty="0"/>
                        <a:t>Research palm oil free products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0824"/>
                  </a:ext>
                </a:extLst>
              </a:tr>
              <a:tr h="533727">
                <a:tc>
                  <a:txBody>
                    <a:bodyPr/>
                    <a:lstStyle/>
                    <a:p>
                      <a:r>
                        <a:rPr lang="en-GB" sz="1200" dirty="0"/>
                        <a:t>Tell a friend and/or family member about sustainable palm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241761"/>
                  </a:ext>
                </a:extLst>
              </a:tr>
              <a:tr h="493735">
                <a:tc>
                  <a:txBody>
                    <a:bodyPr/>
                    <a:lstStyle/>
                    <a:p>
                      <a:r>
                        <a:rPr lang="en-GB" sz="1200" dirty="0"/>
                        <a:t>Find out what products you have at home that contains palm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507428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r>
                        <a:rPr lang="en-GB" sz="1200" dirty="0"/>
                        <a:t>Have a look at the food labels in your fridge. Write down a list of those that contain palm oil.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3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665822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r>
                        <a:rPr lang="en-GB" sz="1200" dirty="0"/>
                        <a:t>Go to the supermarket and find products which are palm oil free or use sustainable palm 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853277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r>
                        <a:rPr lang="en-GB" sz="1200" dirty="0"/>
                        <a:t>Write and send a campaign letter to a company that uses unsustainable palm oil in their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618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33CB239-8927-4738-AD4E-D3015CEF1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233" y="640683"/>
            <a:ext cx="3633531" cy="1170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3E610-8D98-4908-8B4C-058A129CC6A2}"/>
              </a:ext>
            </a:extLst>
          </p:cNvPr>
          <p:cNvSpPr txBox="1"/>
          <p:nvPr/>
        </p:nvSpPr>
        <p:spPr>
          <a:xfrm>
            <a:off x="769432" y="6060831"/>
            <a:ext cx="5319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Once you’ve completed all the tasks return this sheet to your teacher to receive your certificate.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35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615</TotalTime>
  <Words>120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Evans</dc:creator>
  <cp:lastModifiedBy>Fiona Evans</cp:lastModifiedBy>
  <cp:revision>32</cp:revision>
  <dcterms:created xsi:type="dcterms:W3CDTF">2019-07-16T18:03:37Z</dcterms:created>
  <dcterms:modified xsi:type="dcterms:W3CDTF">2019-08-08T12:44:35Z</dcterms:modified>
</cp:coreProperties>
</file>