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1" autoAdjust="0"/>
    <p:restoredTop sz="94660"/>
  </p:normalViewPr>
  <p:slideViewPr>
    <p:cSldViewPr snapToGrid="0">
      <p:cViewPr>
        <p:scale>
          <a:sx n="60" d="100"/>
          <a:sy n="60" d="100"/>
        </p:scale>
        <p:origin x="4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8EDE-59A7-4056-BE61-D2760897459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3731-82F1-4F44-AD35-3D965F2D0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2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8EDE-59A7-4056-BE61-D2760897459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3731-82F1-4F44-AD35-3D965F2D0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23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8EDE-59A7-4056-BE61-D2760897459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3731-82F1-4F44-AD35-3D965F2D0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22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8EDE-59A7-4056-BE61-D2760897459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3731-82F1-4F44-AD35-3D965F2D0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01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8EDE-59A7-4056-BE61-D2760897459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3731-82F1-4F44-AD35-3D965F2D0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8EDE-59A7-4056-BE61-D2760897459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3731-82F1-4F44-AD35-3D965F2D0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8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8EDE-59A7-4056-BE61-D2760897459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3731-82F1-4F44-AD35-3D965F2D0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99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8EDE-59A7-4056-BE61-D2760897459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3731-82F1-4F44-AD35-3D965F2D0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31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8EDE-59A7-4056-BE61-D2760897459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3731-82F1-4F44-AD35-3D965F2D0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9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8EDE-59A7-4056-BE61-D2760897459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3731-82F1-4F44-AD35-3D965F2D0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05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8EDE-59A7-4056-BE61-D2760897459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3731-82F1-4F44-AD35-3D965F2D0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03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C8EDE-59A7-4056-BE61-D2760897459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03731-82F1-4F44-AD35-3D965F2D0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4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9FA80E-E802-4069-A92E-85FBFD310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60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311E40-6A13-44FE-9233-053CB6313052}"/>
              </a:ext>
            </a:extLst>
          </p:cNvPr>
          <p:cNvSpPr txBox="1"/>
          <p:nvPr/>
        </p:nvSpPr>
        <p:spPr>
          <a:xfrm>
            <a:off x="2775129" y="746229"/>
            <a:ext cx="6532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What’s the difference?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CE58F-E835-4654-B799-EA6FA598FCD0}"/>
              </a:ext>
            </a:extLst>
          </p:cNvPr>
          <p:cNvSpPr txBox="1"/>
          <p:nvPr/>
        </p:nvSpPr>
        <p:spPr>
          <a:xfrm>
            <a:off x="429358" y="2261896"/>
            <a:ext cx="6532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Century Gothic" panose="020B0502020202020204" pitchFamily="34" charset="0"/>
              </a:rPr>
              <a:t>I want . .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DBA9C6-1BB4-4267-9E1D-C6829F2053E1}"/>
              </a:ext>
            </a:extLst>
          </p:cNvPr>
          <p:cNvSpPr txBox="1"/>
          <p:nvPr/>
        </p:nvSpPr>
        <p:spPr>
          <a:xfrm>
            <a:off x="4971298" y="2261896"/>
            <a:ext cx="6532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Century Gothic" panose="020B0502020202020204" pitchFamily="34" charset="0"/>
              </a:rPr>
              <a:t>I need . . .</a:t>
            </a:r>
          </a:p>
        </p:txBody>
      </p:sp>
    </p:spTree>
    <p:extLst>
      <p:ext uri="{BB962C8B-B14F-4D97-AF65-F5344CB8AC3E}">
        <p14:creationId xmlns:p14="http://schemas.microsoft.com/office/powerpoint/2010/main" val="395686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CC756-1328-4EE4-A1AD-D9D628E7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42819-A254-4791-AF71-A3140467E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0623A0-295B-434A-B02C-ADC2D7E51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6058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E25E0A2-CED3-4C00-95FD-5A1B83852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524">
            <a:off x="7700689" y="1174721"/>
            <a:ext cx="3906871" cy="436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99A1DF-D544-4941-ACCE-EA5F45CAF30F}"/>
              </a:ext>
            </a:extLst>
          </p:cNvPr>
          <p:cNvSpPr/>
          <p:nvPr/>
        </p:nvSpPr>
        <p:spPr>
          <a:xfrm>
            <a:off x="962527" y="1825625"/>
            <a:ext cx="6096000" cy="39026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Century Gothic" panose="020B0502020202020204" pitchFamily="34" charset="0"/>
              </a:rPr>
              <a:t>For together, we raise our voices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Century Gothic" panose="020B0502020202020204" pitchFamily="34" charset="0"/>
              </a:rPr>
              <a:t> for the right of every song to sing out loud, bold and unafraid.</a:t>
            </a:r>
          </a:p>
        </p:txBody>
      </p:sp>
    </p:spTree>
    <p:extLst>
      <p:ext uri="{BB962C8B-B14F-4D97-AF65-F5344CB8AC3E}">
        <p14:creationId xmlns:p14="http://schemas.microsoft.com/office/powerpoint/2010/main" val="201963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9A4A735-F905-434B-B112-5B01DF584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6058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1D22DBA-277E-4458-919E-77F0A8EC8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524">
            <a:off x="5987796" y="1494757"/>
            <a:ext cx="3466163" cy="386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DD9C94-E170-487F-8A75-9190C0B64F42}"/>
              </a:ext>
            </a:extLst>
          </p:cNvPr>
          <p:cNvSpPr txBox="1"/>
          <p:nvPr/>
        </p:nvSpPr>
        <p:spPr>
          <a:xfrm>
            <a:off x="7720877" y="281372"/>
            <a:ext cx="291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>
                <a:latin typeface="Century Gothic" panose="020B0502020202020204" pitchFamily="34" charset="0"/>
              </a:rPr>
              <a:t>refrain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1D91F-129F-4FF8-816A-CBB9E5DB565C}"/>
              </a:ext>
            </a:extLst>
          </p:cNvPr>
          <p:cNvSpPr txBox="1"/>
          <p:nvPr/>
        </p:nvSpPr>
        <p:spPr>
          <a:xfrm>
            <a:off x="3419474" y="238509"/>
            <a:ext cx="2305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>
                <a:latin typeface="Century Gothic" panose="020B0502020202020204" pitchFamily="34" charset="0"/>
              </a:rPr>
              <a:t>song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28218-7995-4E14-83B4-51A07143E3FD}"/>
              </a:ext>
            </a:extLst>
          </p:cNvPr>
          <p:cNvSpPr txBox="1"/>
          <p:nvPr/>
        </p:nvSpPr>
        <p:spPr>
          <a:xfrm>
            <a:off x="2362600" y="2153320"/>
            <a:ext cx="3564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>
                <a:latin typeface="Century Gothic" panose="020B0502020202020204" pitchFamily="34" charset="0"/>
              </a:rPr>
              <a:t>melody</a:t>
            </a:r>
            <a:endParaRPr lang="en-GB" sz="60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B49E52-3238-4BFA-99B3-E672C9FDEF25}"/>
              </a:ext>
            </a:extLst>
          </p:cNvPr>
          <p:cNvSpPr txBox="1"/>
          <p:nvPr/>
        </p:nvSpPr>
        <p:spPr>
          <a:xfrm>
            <a:off x="3580462" y="3655230"/>
            <a:ext cx="2305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>
                <a:latin typeface="Century Gothic" panose="020B0502020202020204" pitchFamily="34" charset="0"/>
              </a:rPr>
              <a:t>ditty</a:t>
            </a:r>
            <a:endParaRPr lang="en-GB" sz="66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17DE3A-B606-4240-92DD-D51D991C83F5}"/>
              </a:ext>
            </a:extLst>
          </p:cNvPr>
          <p:cNvSpPr txBox="1"/>
          <p:nvPr/>
        </p:nvSpPr>
        <p:spPr>
          <a:xfrm>
            <a:off x="1838725" y="4782459"/>
            <a:ext cx="2305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>
                <a:latin typeface="Century Gothic" panose="020B0502020202020204" pitchFamily="34" charset="0"/>
              </a:rPr>
              <a:t>tune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5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2CE9E5-C296-4FA0-B6CB-60C5DF576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52"/>
          <a:stretch/>
        </p:blipFill>
        <p:spPr>
          <a:xfrm>
            <a:off x="0" y="15161"/>
            <a:ext cx="12192000" cy="68428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367733-5543-44A6-A6F3-B52E379497DF}"/>
              </a:ext>
            </a:extLst>
          </p:cNvPr>
          <p:cNvSpPr txBox="1"/>
          <p:nvPr/>
        </p:nvSpPr>
        <p:spPr>
          <a:xfrm>
            <a:off x="4894971" y="2020930"/>
            <a:ext cx="1322222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tiny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72A11-2366-44AF-81AB-0BEB8577A73D}"/>
              </a:ext>
            </a:extLst>
          </p:cNvPr>
          <p:cNvSpPr txBox="1"/>
          <p:nvPr/>
        </p:nvSpPr>
        <p:spPr>
          <a:xfrm>
            <a:off x="6466222" y="2281046"/>
            <a:ext cx="187567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fragile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301734-5370-4219-9AF7-27B47E6CD116}"/>
              </a:ext>
            </a:extLst>
          </p:cNvPr>
          <p:cNvSpPr txBox="1"/>
          <p:nvPr/>
        </p:nvSpPr>
        <p:spPr>
          <a:xfrm>
            <a:off x="8532395" y="2020931"/>
            <a:ext cx="187567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unique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1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46200E-E8ED-4B15-94CB-8932DB84B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2191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129464-7DF6-4936-85A2-9EB9A47F0DE4}"/>
              </a:ext>
            </a:extLst>
          </p:cNvPr>
          <p:cNvSpPr txBox="1"/>
          <p:nvPr/>
        </p:nvSpPr>
        <p:spPr>
          <a:xfrm>
            <a:off x="2889708" y="619266"/>
            <a:ext cx="3735681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It needed ...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7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6207-B959-40D7-8764-2DE0CF14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13B30-1B48-4C26-899D-03F4A2939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30E193-C87D-4939-9740-F39080238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05"/>
          <a:stretch/>
        </p:blipFill>
        <p:spPr>
          <a:xfrm>
            <a:off x="0" y="-290481"/>
            <a:ext cx="12192000" cy="71484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5080D6-7314-4667-8F37-C6984B79F427}"/>
              </a:ext>
            </a:extLst>
          </p:cNvPr>
          <p:cNvSpPr txBox="1"/>
          <p:nvPr/>
        </p:nvSpPr>
        <p:spPr>
          <a:xfrm>
            <a:off x="1478003" y="5542459"/>
            <a:ext cx="7345155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It soared ... explored!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2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5080D6-7314-4667-8F37-C6984B79F427}"/>
              </a:ext>
            </a:extLst>
          </p:cNvPr>
          <p:cNvSpPr txBox="1"/>
          <p:nvPr/>
        </p:nvSpPr>
        <p:spPr>
          <a:xfrm>
            <a:off x="1478003" y="5542459"/>
            <a:ext cx="7345155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It soared ... explored!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1A70F5-75DF-4396-B4E5-B68253D7E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2"/>
          <a:stretch/>
        </p:blipFill>
        <p:spPr>
          <a:xfrm>
            <a:off x="-465222" y="0"/>
            <a:ext cx="12657222" cy="6985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6D9109-BEBD-42ED-BE4C-324B3F88A915}"/>
              </a:ext>
            </a:extLst>
          </p:cNvPr>
          <p:cNvSpPr txBox="1"/>
          <p:nvPr/>
        </p:nvSpPr>
        <p:spPr>
          <a:xfrm>
            <a:off x="6472172" y="882227"/>
            <a:ext cx="2380123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Unique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5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C80A0-7A73-4AD3-939E-7D216AA4D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605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94429A-14BC-4D55-8D31-F7F3C812D1A8}"/>
              </a:ext>
            </a:extLst>
          </p:cNvPr>
          <p:cNvSpPr/>
          <p:nvPr/>
        </p:nvSpPr>
        <p:spPr>
          <a:xfrm>
            <a:off x="1631712" y="1527829"/>
            <a:ext cx="95381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latin typeface="Century Gothic" panose="020B0502020202020204" pitchFamily="34" charset="0"/>
              </a:rPr>
              <a:t>What is your song about?</a:t>
            </a:r>
          </a:p>
        </p:txBody>
      </p:sp>
    </p:spTree>
    <p:extLst>
      <p:ext uri="{BB962C8B-B14F-4D97-AF65-F5344CB8AC3E}">
        <p14:creationId xmlns:p14="http://schemas.microsoft.com/office/powerpoint/2010/main" val="92240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EA73DE-78B3-4EB7-90BE-A5A081421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56422" cy="6895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897435-5813-41B3-A4A2-ADB776745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41" b="20658"/>
          <a:stretch/>
        </p:blipFill>
        <p:spPr>
          <a:xfrm>
            <a:off x="6654827" y="0"/>
            <a:ext cx="5438274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FC016E-F89C-42C0-B399-52B6FBB2D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27" y="3481809"/>
            <a:ext cx="5537173" cy="33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2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4EE2C-EA63-4FEE-951E-4EFFB070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endParaRPr lang="en-GB" sz="3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554D1-BE02-4B4F-AB81-7AB1021FE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BE4B6-9417-4E8A-BD5A-44D617FB1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7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63900A8-0D23-4CD2-A0F4-D3E12800ACED}"/>
              </a:ext>
            </a:extLst>
          </p:cNvPr>
          <p:cNvSpPr/>
          <p:nvPr/>
        </p:nvSpPr>
        <p:spPr>
          <a:xfrm>
            <a:off x="6862907" y="1913950"/>
            <a:ext cx="5422371" cy="4944050"/>
          </a:xfrm>
          <a:prstGeom prst="ellipse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86D75-767B-4AB8-937C-94E7900CB868}"/>
              </a:ext>
            </a:extLst>
          </p:cNvPr>
          <p:cNvSpPr txBox="1"/>
          <p:nvPr/>
        </p:nvSpPr>
        <p:spPr>
          <a:xfrm>
            <a:off x="7352537" y="3629714"/>
            <a:ext cx="4443109" cy="2795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Century Gothic" panose="020B0502020202020204" pitchFamily="34" charset="0"/>
                <a:ea typeface="+mj-ea"/>
                <a:cs typeface="+mj-cs"/>
              </a:rPr>
              <a:t>For together, we raise our voices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Century Gothic" panose="020B0502020202020204" pitchFamily="34" charset="0"/>
                <a:ea typeface="+mj-ea"/>
                <a:cs typeface="+mj-cs"/>
              </a:rPr>
              <a:t> for the right of every song to sing out loud, bold and unafraid.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9ECA8F-063A-41F0-A23A-4AF225F9CEA3}"/>
              </a:ext>
            </a:extLst>
          </p:cNvPr>
          <p:cNvCxnSpPr/>
          <p:nvPr/>
        </p:nvCxnSpPr>
        <p:spPr>
          <a:xfrm>
            <a:off x="8483228" y="4088508"/>
            <a:ext cx="21817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F2B0F87-04F2-47A9-92D4-A7B764DA5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84" y="545432"/>
            <a:ext cx="7106209" cy="306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88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Felicity Highet</dc:creator>
  <cp:lastModifiedBy>Felicity Highet</cp:lastModifiedBy>
  <cp:revision>2</cp:revision>
  <dcterms:created xsi:type="dcterms:W3CDTF">2019-11-19T22:10:47Z</dcterms:created>
  <dcterms:modified xsi:type="dcterms:W3CDTF">2019-11-20T08:40:25Z</dcterms:modified>
</cp:coreProperties>
</file>